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2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slideLayouts/slideLayout17.xml" ContentType="application/vnd.openxmlformats-officedocument.presentationml.slideLayou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Layouts/slideLayout18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4" r:id="rId2"/>
  </p:sldMasterIdLst>
  <p:notesMasterIdLst>
    <p:notesMasterId r:id="rId42"/>
  </p:notesMasterIdLst>
  <p:sldIdLst>
    <p:sldId id="310" r:id="rId3"/>
    <p:sldId id="311" r:id="rId4"/>
    <p:sldId id="314" r:id="rId5"/>
    <p:sldId id="316" r:id="rId6"/>
    <p:sldId id="317" r:id="rId7"/>
    <p:sldId id="318" r:id="rId8"/>
    <p:sldId id="319" r:id="rId9"/>
    <p:sldId id="320" r:id="rId10"/>
    <p:sldId id="321" r:id="rId11"/>
    <p:sldId id="322" r:id="rId12"/>
    <p:sldId id="323" r:id="rId13"/>
    <p:sldId id="324" r:id="rId14"/>
    <p:sldId id="325" r:id="rId15"/>
    <p:sldId id="326" r:id="rId16"/>
    <p:sldId id="342" r:id="rId17"/>
    <p:sldId id="327" r:id="rId18"/>
    <p:sldId id="328" r:id="rId19"/>
    <p:sldId id="329" r:id="rId20"/>
    <p:sldId id="330" r:id="rId21"/>
    <p:sldId id="331" r:id="rId22"/>
    <p:sldId id="332" r:id="rId23"/>
    <p:sldId id="333" r:id="rId24"/>
    <p:sldId id="334" r:id="rId25"/>
    <p:sldId id="335" r:id="rId26"/>
    <p:sldId id="336" r:id="rId27"/>
    <p:sldId id="315" r:id="rId28"/>
    <p:sldId id="312" r:id="rId29"/>
    <p:sldId id="261" r:id="rId30"/>
    <p:sldId id="262" r:id="rId31"/>
    <p:sldId id="263" r:id="rId32"/>
    <p:sldId id="264" r:id="rId33"/>
    <p:sldId id="265" r:id="rId34"/>
    <p:sldId id="337" r:id="rId35"/>
    <p:sldId id="338" r:id="rId36"/>
    <p:sldId id="339" r:id="rId37"/>
    <p:sldId id="340" r:id="rId38"/>
    <p:sldId id="341" r:id="rId39"/>
    <p:sldId id="273" r:id="rId40"/>
    <p:sldId id="274" r:id="rId4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alibri Light" panose="020F0302020204030204" pitchFamily="34" charset="0"/>
      <p:regular r:id="rId47"/>
      <p:italic r:id="rId48"/>
    </p:embeddedFont>
    <p:embeddedFont>
      <p:font typeface="Cambria" panose="02040503050406030204" pitchFamily="18" charset="0"/>
      <p:regular r:id="rId49"/>
      <p:bold r:id="rId50"/>
      <p:italic r:id="rId51"/>
      <p:boldItalic r:id="rId52"/>
    </p:embeddedFont>
    <p:embeddedFont>
      <p:font typeface="Gill Sans" panose="02000000000000000000" pitchFamily="2" charset="0"/>
      <p:regular r:id="rId53"/>
      <p:bold r:id="rId54"/>
    </p:embeddedFont>
    <p:embeddedFont>
      <p:font typeface="Gill Sans MT" panose="02000000000000000000" pitchFamily="2" charset="0"/>
      <p:regular r:id="rId55"/>
      <p:bold r:id="rId56"/>
      <p:italic r:id="rId57"/>
      <p:boldItalic r:id="rId58"/>
    </p:embeddedFont>
    <p:embeddedFont>
      <p:font typeface="Ink Free" panose="03080402000500000000" pitchFamily="66" charset="0"/>
      <p:regular r:id="rId59"/>
    </p:embeddedFont>
    <p:embeddedFont>
      <p:font typeface="ＭＳ Ｐゴシック" panose="020B0600070205080204" pitchFamily="34" charset="-128"/>
      <p:regular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6" roundtripDataSignature="AMtx7mgk2sDfMLqiuDf4beGcUETtdrYg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6" Type="http://customschemas.google.com/relationships/presentationmetadata" Target="meta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82" Type="http://schemas.openxmlformats.org/officeDocument/2006/relationships/customXml" Target="../customXml/item2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9.fntdata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2.fntdata"/><Relationship Id="rId83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78" Type="http://schemas.openxmlformats.org/officeDocument/2006/relationships/viewProps" Target="viewProps.xml"/><Relationship Id="rId81" Type="http://schemas.openxmlformats.org/officeDocument/2006/relationships/customXml" Target="../customXml/item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983778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 /><Relationship Id="rId1" Type="http://schemas.openxmlformats.org/officeDocument/2006/relationships/notesMaster" Target="../notesMasters/notesMaster1.xml" 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 /><Relationship Id="rId1" Type="http://schemas.openxmlformats.org/officeDocument/2006/relationships/notesMaster" Target="../notesMasters/notesMaster1.xml" 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 /><Relationship Id="rId1" Type="http://schemas.openxmlformats.org/officeDocument/2006/relationships/notesMaster" Target="../notesMasters/notesMaster1.xml" 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06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93685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7917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33653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6EA1AD-6EA3-1049-AB4E-FC15F4DC35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891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60603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6007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61808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0501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00943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D91EEAC-CFEF-9647-876F-EABC6B8338D7}" type="slidenum">
              <a:rPr lang="en-US" smtClean="0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33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26919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6EA1AD-6EA3-1049-AB4E-FC15F4DC35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54908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D91EEAC-CFEF-9647-876F-EABC6B8338D7}" type="slidenum">
              <a:rPr lang="en-US" smtClean="0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34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886220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D91EEAC-CFEF-9647-876F-EABC6B8338D7}" type="slidenum">
              <a:rPr lang="en-US" smtClean="0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35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679756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D91EEAC-CFEF-9647-876F-EABC6B8338D7}" type="slidenum">
              <a:rPr lang="en-US" smtClean="0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36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234328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D91EEAC-CFEF-9647-876F-EABC6B8338D7}" type="slidenum">
              <a:rPr lang="en-US" smtClean="0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37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419952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81212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0090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6EA1AD-6EA3-1049-AB4E-FC15F4DC35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1219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6EA1AD-6EA3-1049-AB4E-FC15F4DC35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1715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5099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8923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2807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7430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4470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jpe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jpeg" /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7"/>
          <p:cNvSpPr txBox="1">
            <a:spLocks noGrp="1"/>
          </p:cNvSpPr>
          <p:nvPr>
            <p:ph type="body" idx="1"/>
          </p:nvPr>
        </p:nvSpPr>
        <p:spPr>
          <a:xfrm>
            <a:off x="245444" y="155608"/>
            <a:ext cx="6537960" cy="77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None/>
              <a:defRPr sz="22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57"/>
          <p:cNvSpPr txBox="1">
            <a:spLocks noGrp="1"/>
          </p:cNvSpPr>
          <p:nvPr>
            <p:ph type="body" idx="2"/>
          </p:nvPr>
        </p:nvSpPr>
        <p:spPr>
          <a:xfrm>
            <a:off x="274320" y="1005840"/>
            <a:ext cx="850392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42900" algn="just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8" name="Google Shape;28;p57"/>
          <p:cNvGrpSpPr/>
          <p:nvPr/>
        </p:nvGrpSpPr>
        <p:grpSpPr>
          <a:xfrm>
            <a:off x="0" y="914404"/>
            <a:ext cx="7010400" cy="45719"/>
            <a:chOff x="1905000" y="6553200"/>
            <a:chExt cx="7010400" cy="45719"/>
          </a:xfrm>
        </p:grpSpPr>
        <p:sp>
          <p:nvSpPr>
            <p:cNvPr id="29" name="Google Shape;29;p57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5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57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67"/>
          <p:cNvSpPr txBox="1">
            <a:spLocks noGrp="1"/>
          </p:cNvSpPr>
          <p:nvPr>
            <p:ph type="body" idx="1"/>
          </p:nvPr>
        </p:nvSpPr>
        <p:spPr>
          <a:xfrm rot="5400000">
            <a:off x="2309020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67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67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67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8"/>
          <p:cNvSpPr txBox="1">
            <a:spLocks noGrp="1"/>
          </p:cNvSpPr>
          <p:nvPr>
            <p:ph type="title"/>
          </p:nvPr>
        </p:nvSpPr>
        <p:spPr>
          <a:xfrm rot="5400000">
            <a:off x="4732339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68"/>
          <p:cNvSpPr txBox="1">
            <a:spLocks noGrp="1"/>
          </p:cNvSpPr>
          <p:nvPr>
            <p:ph type="body" idx="1"/>
          </p:nvPr>
        </p:nvSpPr>
        <p:spPr>
          <a:xfrm rot="5400000">
            <a:off x="541339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68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8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68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00"/>
          </a:p>
        </p:txBody>
      </p:sp>
      <p:sp>
        <p:nvSpPr>
          <p:cNvPr id="6" name="Rectangle 5"/>
          <p:cNvSpPr/>
          <p:nvPr userDrawn="1"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00"/>
          </a:p>
        </p:txBody>
      </p:sp>
      <p:sp>
        <p:nvSpPr>
          <p:cNvPr id="8" name="Rectangle 7"/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00"/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8592"/>
          <a:stretch>
            <a:fillRect/>
          </a:stretch>
        </p:blipFill>
        <p:spPr bwMode="auto">
          <a:xfrm>
            <a:off x="76200" y="3352802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 userDrawn="1"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152400" y="5667377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86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\\Server\D\jyoti\FI023_BITS_v1\styleguide img\IMG_5627_b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00"/>
          </a:p>
        </p:txBody>
      </p:sp>
      <p:pic>
        <p:nvPicPr>
          <p:cNvPr id="5" name="Picture 8" descr="Picture 7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1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00"/>
          </a:p>
        </p:txBody>
      </p:sp>
      <p:sp>
        <p:nvSpPr>
          <p:cNvPr id="7" name="Rectangle 6"/>
          <p:cNvSpPr/>
          <p:nvPr userDrawn="1"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00"/>
          </a:p>
        </p:txBody>
      </p:sp>
      <p:sp>
        <p:nvSpPr>
          <p:cNvPr id="8" name="Rectangle 7"/>
          <p:cNvSpPr/>
          <p:nvPr userDrawn="1"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00"/>
          </a:p>
        </p:txBody>
      </p:sp>
      <p:sp>
        <p:nvSpPr>
          <p:cNvPr id="9" name="TextBox 8"/>
          <p:cNvSpPr txBox="1"/>
          <p:nvPr userDrawn="1"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7086600" y="1171577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75055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\\Server\D\jyoti\FI023_BITS_v1\styleguide img\IMG_5627_b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00"/>
          </a:p>
        </p:txBody>
      </p:sp>
      <p:pic>
        <p:nvPicPr>
          <p:cNvPr id="5" name="Picture 8" descr="Picture 7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1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00"/>
          </a:p>
        </p:txBody>
      </p:sp>
      <p:sp>
        <p:nvSpPr>
          <p:cNvPr id="7" name="Rectangle 6"/>
          <p:cNvSpPr/>
          <p:nvPr userDrawn="1"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00"/>
          </a:p>
        </p:txBody>
      </p:sp>
      <p:sp>
        <p:nvSpPr>
          <p:cNvPr id="8" name="Rectangle 7"/>
          <p:cNvSpPr/>
          <p:nvPr userDrawn="1"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00"/>
          </a:p>
        </p:txBody>
      </p:sp>
      <p:sp>
        <p:nvSpPr>
          <p:cNvPr id="9" name="TextBox 8"/>
          <p:cNvSpPr txBox="1"/>
          <p:nvPr userDrawn="1"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7086600" y="1171577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87803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FEF84376-D4E2-4915-AE67-8E3AF009A86A}" type="datetimeFigureOut">
              <a:rPr lang="en-IN" smtClean="0"/>
              <a:t>02-03-2025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6F88-965D-4159-8612-CADF3DC6232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1846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24027"/>
            <a:ext cx="78867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14712" y="644309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9385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24027"/>
            <a:ext cx="78867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14712" y="644309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360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24027"/>
            <a:ext cx="78867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14712" y="644309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503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24027"/>
            <a:ext cx="78867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14712" y="644309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573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8"/>
          <p:cNvSpPr txBox="1"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8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8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8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24027"/>
            <a:ext cx="78867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14712" y="644309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5189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24027"/>
            <a:ext cx="78867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14712" y="644309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7456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24027"/>
            <a:ext cx="78867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14712" y="644309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1790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24027"/>
            <a:ext cx="78867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14712" y="644309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8399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7E93C0D-5E34-354A-A654-B38391366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14712" y="644309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Link Layer: 6-</a:t>
            </a:r>
            <a:fld id="{C4204591-24BD-A542-B9D5-F8D8A88D2FEE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21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24027"/>
            <a:ext cx="78867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14712" y="644309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Link Layer: 6-</a:t>
            </a:r>
            <a:fld id="{C4204591-24BD-A542-B9D5-F8D8A88D2FEE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12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9731AF-B9DB-1E4D-A017-6D1C48DC0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14712" y="644309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Link Layer: 6-</a:t>
            </a:r>
            <a:fld id="{C4204591-24BD-A542-B9D5-F8D8A88D2FEE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06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14712" y="644309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Link Layer: 6-</a:t>
            </a:r>
            <a:fld id="{C4204591-24BD-A542-B9D5-F8D8A88D2FEE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71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24027"/>
            <a:ext cx="78867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14712" y="644309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>
                <a:solidFill>
                  <a:prstClr val="white">
                    <a:lumMod val="50000"/>
                  </a:prstClr>
                </a:solidFill>
              </a:rPr>
              <a:t>Network Layer: 4-</a:t>
            </a:r>
            <a:fld id="{C4204591-24BD-A542-B9D5-F8D8A88D2FEE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6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4648201" y="6477000"/>
            <a:ext cx="3862388" cy="3111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buClrTx/>
              <a:buFontTx/>
              <a:buNone/>
              <a:defRPr/>
            </a:pPr>
            <a:r>
              <a:rPr lang="en-US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Network Security</a:t>
            </a:r>
          </a:p>
        </p:txBody>
      </p:sp>
    </p:spTree>
    <p:extLst>
      <p:ext uri="{BB962C8B-B14F-4D97-AF65-F5344CB8AC3E}">
        <p14:creationId xmlns:p14="http://schemas.microsoft.com/office/powerpoint/2010/main" val="1552417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9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59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9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9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oogle Shape;28;p57"/>
          <p:cNvGrpSpPr/>
          <p:nvPr userDrawn="1"/>
        </p:nvGrpSpPr>
        <p:grpSpPr>
          <a:xfrm>
            <a:off x="0" y="1464155"/>
            <a:ext cx="7010400" cy="45719"/>
            <a:chOff x="1905000" y="6553200"/>
            <a:chExt cx="7010400" cy="45719"/>
          </a:xfrm>
        </p:grpSpPr>
        <p:sp>
          <p:nvSpPr>
            <p:cNvPr id="8" name="Google Shape;29;p57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30;p5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31;p57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0"/>
          <p:cNvSpPr txBox="1"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60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0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0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1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3" name="Google Shape;53;p61"/>
          <p:cNvSpPr txBox="1">
            <a:spLocks noGrp="1"/>
          </p:cNvSpPr>
          <p:nvPr>
            <p:ph type="body" idx="2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4" name="Google Shape;54;p61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61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1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6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6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1" name="Google Shape;61;p62"/>
          <p:cNvSpPr txBox="1">
            <a:spLocks noGrp="1"/>
          </p:cNvSpPr>
          <p:nvPr>
            <p:ph type="body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2" name="Google Shape;62;p62"/>
          <p:cNvSpPr txBox="1">
            <a:spLocks noGrp="1"/>
          </p:cNvSpPr>
          <p:nvPr>
            <p:ph type="body" idx="4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3" name="Google Shape;63;p62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2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62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63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3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3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5"/>
          <p:cNvSpPr txBox="1"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5"/>
          <p:cNvSpPr txBox="1">
            <a:spLocks noGrp="1"/>
          </p:cNvSpPr>
          <p:nvPr>
            <p:ph type="body"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8" name="Google Shape;78;p65"/>
          <p:cNvSpPr txBox="1">
            <a:spLocks noGrp="1"/>
          </p:cNvSpPr>
          <p:nvPr>
            <p:ph type="body" idx="2"/>
          </p:nvPr>
        </p:nvSpPr>
        <p:spPr>
          <a:xfrm>
            <a:off x="457201" y="1435102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9" name="Google Shape;79;p65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5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65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6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6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6" name="Google Shape;86;p66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66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66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3" Type="http://schemas.openxmlformats.org/officeDocument/2006/relationships/slideLayout" Target="../slideLayouts/slideLayout3.xml" /><Relationship Id="rId21" Type="http://schemas.openxmlformats.org/officeDocument/2006/relationships/slideLayout" Target="../slideLayouts/slideLayout21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20" Type="http://schemas.openxmlformats.org/officeDocument/2006/relationships/slideLayout" Target="../slideLayouts/slideLayout20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24" Type="http://schemas.openxmlformats.org/officeDocument/2006/relationships/theme" Target="../theme/theme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23" Type="http://schemas.openxmlformats.org/officeDocument/2006/relationships/slideLayout" Target="../slideLayouts/slideLayout23.xml" /><Relationship Id="rId10" Type="http://schemas.openxmlformats.org/officeDocument/2006/relationships/slideLayout" Target="../slideLayouts/slideLayout10.xml" /><Relationship Id="rId19" Type="http://schemas.openxmlformats.org/officeDocument/2006/relationships/slideLayout" Target="../slideLayouts/slideLayout19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Relationship Id="rId22" Type="http://schemas.openxmlformats.org/officeDocument/2006/relationships/slideLayout" Target="../slideLayouts/slideLayout22.xml" 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 /><Relationship Id="rId7" Type="http://schemas.openxmlformats.org/officeDocument/2006/relationships/theme" Target="../theme/theme2.xml" /><Relationship Id="rId2" Type="http://schemas.openxmlformats.org/officeDocument/2006/relationships/slideLayout" Target="../slideLayouts/slideLayout25.xml" /><Relationship Id="rId1" Type="http://schemas.openxmlformats.org/officeDocument/2006/relationships/slideLayout" Target="../slideLayouts/slideLayout24.xml" /><Relationship Id="rId6" Type="http://schemas.openxmlformats.org/officeDocument/2006/relationships/slideLayout" Target="../slideLayouts/slideLayout29.xml" /><Relationship Id="rId5" Type="http://schemas.openxmlformats.org/officeDocument/2006/relationships/slideLayout" Target="../slideLayouts/slideLayout28.xml" /><Relationship Id="rId4" Type="http://schemas.openxmlformats.org/officeDocument/2006/relationships/slideLayout" Target="../slideLayouts/slideLayout27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5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5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5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5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51821"/>
            <a:ext cx="78867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F3ABA1-E9EF-3248-90FD-6E40E659E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14712" y="644309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buClrTx/>
              <a:buFontTx/>
              <a:buNone/>
            </a:pPr>
            <a:r>
              <a:rPr lang="en-US" kern="12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  <a:ea typeface="+mn-ea"/>
                <a:cs typeface="+mn-cs"/>
              </a:rPr>
              <a:t>Link Layer: 6-</a:t>
            </a:r>
            <a:fld id="{C4204591-24BD-A542-B9D5-F8D8A88D2FEE}" type="slidenum">
              <a:rPr lang="en-US" kern="1200" smtClean="0">
                <a:solidFill>
                  <a:prstClr val="white">
                    <a:lumMod val="50000"/>
                  </a:prstClr>
                </a:solidFill>
                <a:latin typeface="Calibri" panose="020F0502020204030204"/>
                <a:ea typeface="+mn-ea"/>
                <a:cs typeface="+mn-cs"/>
              </a:rPr>
              <a:pPr>
                <a:buClrTx/>
                <a:buFontTx/>
                <a:buNone/>
              </a:pPr>
              <a:t>‹#›</a:t>
            </a:fld>
            <a:endParaRPr lang="en-US" kern="1200" dirty="0">
              <a:solidFill>
                <a:prstClr val="white">
                  <a:lumMod val="50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4722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rgbClr val="0000A3"/>
          </a:solidFill>
          <a:latin typeface="+mj-lt"/>
          <a:ea typeface="+mj-ea"/>
          <a:cs typeface="+mj-cs"/>
        </a:defRPr>
      </a:lvl1pPr>
    </p:titleStyle>
    <p:bodyStyle>
      <a:lvl1pPr marL="264319" indent="-166688" algn="l" defTabSz="685800" rtl="0" eaLnBrk="1" latinLnBrk="0" hangingPunct="1">
        <a:lnSpc>
          <a:spcPct val="90000"/>
        </a:lnSpc>
        <a:spcBef>
          <a:spcPts val="750"/>
        </a:spcBef>
        <a:buClr>
          <a:srgbClr val="0000A3"/>
        </a:buClr>
        <a:buFont typeface="Wingdings" pitchFamily="2" charset="2"/>
        <a:buChar char="§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494" indent="-173831" algn="l" defTabSz="685800" rtl="0" eaLnBrk="1" latinLnBrk="0" hangingPunct="1">
        <a:lnSpc>
          <a:spcPct val="90000"/>
        </a:lnSpc>
        <a:spcBef>
          <a:spcPts val="375"/>
        </a:spcBef>
        <a:buClr>
          <a:srgbClr val="0000A8"/>
        </a:buClr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15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15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15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15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15.xml" 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7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6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17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18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19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20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21.xml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22.xml" /><Relationship Id="rId4" Type="http://schemas.openxmlformats.org/officeDocument/2006/relationships/image" Target="../media/image16.png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23.xml" /><Relationship Id="rId4" Type="http://schemas.openxmlformats.org/officeDocument/2006/relationships/image" Target="../media/image16.png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7.xml" 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 /><Relationship Id="rId2" Type="http://schemas.openxmlformats.org/officeDocument/2006/relationships/image" Target="../media/image17.emf" /><Relationship Id="rId1" Type="http://schemas.openxmlformats.org/officeDocument/2006/relationships/slideLayout" Target="../slideLayouts/slideLayout3.xml" 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1.xml" 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 /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1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1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1.xml" 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 /><Relationship Id="rId1" Type="http://schemas.openxmlformats.org/officeDocument/2006/relationships/slideLayout" Target="../slideLayouts/slideLayout1.xml" 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notesSlide" Target="../notesSlides/notesSlide19.xml" /><Relationship Id="rId1" Type="http://schemas.openxmlformats.org/officeDocument/2006/relationships/slideLayout" Target="../slideLayouts/slideLayout26.xml" 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notesSlide" Target="../notesSlides/notesSlide20.xml" /><Relationship Id="rId1" Type="http://schemas.openxmlformats.org/officeDocument/2006/relationships/slideLayout" Target="../slideLayouts/slideLayout26.xml" 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notesSlide" Target="../notesSlides/notesSlide21.xml" /><Relationship Id="rId1" Type="http://schemas.openxmlformats.org/officeDocument/2006/relationships/slideLayout" Target="../slideLayouts/slideLayout26.xml" 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notesSlide" Target="../notesSlides/notesSlide22.xml" /><Relationship Id="rId1" Type="http://schemas.openxmlformats.org/officeDocument/2006/relationships/slideLayout" Target="../slideLayouts/slideLayout26.xml" 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notesSlide" Target="../notesSlides/notesSlide23.xml" /><Relationship Id="rId1" Type="http://schemas.openxmlformats.org/officeDocument/2006/relationships/slideLayout" Target="../slideLayouts/slideLayout26.xml" 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notesSlide" Target="../notesSlides/notesSlide24.xml" /><Relationship Id="rId1" Type="http://schemas.openxmlformats.org/officeDocument/2006/relationships/slideLayout" Target="../slideLayouts/slideLayout1.xml" 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notesSlide" Target="../notesSlides/notesSlide25.xml" /><Relationship Id="rId1" Type="http://schemas.openxmlformats.org/officeDocument/2006/relationships/slideLayout" Target="../slideLayouts/slideLayout1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5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6.emf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15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15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Network Fundamentals for Cloud</a:t>
            </a:r>
          </a:p>
        </p:txBody>
      </p:sp>
      <p:sp>
        <p:nvSpPr>
          <p:cNvPr id="14339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Nishit Narang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WILPD-CSIS </a:t>
            </a:r>
          </a:p>
        </p:txBody>
      </p:sp>
    </p:spTree>
    <p:extLst>
      <p:ext uri="{BB962C8B-B14F-4D97-AF65-F5344CB8AC3E}">
        <p14:creationId xmlns:p14="http://schemas.microsoft.com/office/powerpoint/2010/main" val="1385768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/>
          <p:cNvSpPr txBox="1">
            <a:spLocks/>
          </p:cNvSpPr>
          <p:nvPr/>
        </p:nvSpPr>
        <p:spPr>
          <a:xfrm>
            <a:off x="1486153" y="969410"/>
            <a:ext cx="5203382" cy="475596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 dirty="0">
                <a:latin typeface="Ink Free" panose="03080402000500000000" pitchFamily="66" charset="0"/>
              </a:rPr>
              <a:t>Evolution of Switches and Control Planes</a:t>
            </a:r>
            <a:endParaRPr lang="en-IN" sz="3300" b="1" dirty="0">
              <a:latin typeface="Ink Free" panose="03080402000500000000" pitchFamily="66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070331" y="1695324"/>
            <a:ext cx="3681975" cy="204035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Developers </a:t>
            </a:r>
            <a:r>
              <a:rPr lang="en-US" sz="1500" dirty="0">
                <a:sym typeface="Wingdings" panose="05000000000000000000" pitchFamily="2" charset="2"/>
              </a:rPr>
              <a:t> implemented distributed environment with intelligence in each device</a:t>
            </a:r>
          </a:p>
          <a:p>
            <a:pPr marL="214313" indent="-214313"/>
            <a:r>
              <a:rPr lang="en-US" sz="1500" dirty="0"/>
              <a:t>Coordination between devices </a:t>
            </a:r>
            <a:r>
              <a:rPr lang="en-US" sz="1500" dirty="0">
                <a:sym typeface="Wingdings" panose="05000000000000000000" pitchFamily="2" charset="2"/>
              </a:rPr>
              <a:t> Collective decisions</a:t>
            </a:r>
          </a:p>
          <a:p>
            <a:pPr marL="214313" indent="-214313"/>
            <a:r>
              <a:rPr lang="en-US" sz="1500" dirty="0">
                <a:sym typeface="Wingdings" panose="05000000000000000000" pitchFamily="2" charset="2"/>
              </a:rPr>
              <a:t>Goals</a:t>
            </a:r>
          </a:p>
          <a:p>
            <a:pPr marL="557213" lvl="1" indent="-214313"/>
            <a:r>
              <a:rPr lang="en-US" sz="1350" dirty="0">
                <a:sym typeface="Wingdings" panose="05000000000000000000" pitchFamily="2" charset="2"/>
              </a:rPr>
              <a:t>Simplicity</a:t>
            </a:r>
          </a:p>
          <a:p>
            <a:pPr marL="557213" lvl="1" indent="-214313"/>
            <a:r>
              <a:rPr lang="en-US" sz="1350" dirty="0">
                <a:sym typeface="Wingdings" panose="05000000000000000000" pitchFamily="2" charset="2"/>
              </a:rPr>
              <a:t>Ease of use</a:t>
            </a:r>
          </a:p>
          <a:p>
            <a:pPr marL="557213" lvl="1" indent="-214313"/>
            <a:r>
              <a:rPr lang="en-US" sz="1350" dirty="0">
                <a:sym typeface="Wingdings" panose="05000000000000000000" pitchFamily="2" charset="2"/>
              </a:rPr>
              <a:t>Automatic Recovery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1" b="8885"/>
          <a:stretch/>
        </p:blipFill>
        <p:spPr bwMode="auto">
          <a:xfrm>
            <a:off x="4443007" y="1605278"/>
            <a:ext cx="3669971" cy="2280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80331" y="3822851"/>
            <a:ext cx="6729296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/>
              <a:t>Distributed Intelligence in L2 and L3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en-US" sz="1500" dirty="0"/>
              <a:t>Spanning Tree Protocol (STP) – IEEE 802.1D</a:t>
            </a:r>
          </a:p>
          <a:p>
            <a:pPr lvl="3"/>
            <a:r>
              <a:rPr lang="en-US" sz="1050" dirty="0"/>
              <a:t>Enforces a hierarchy on the network, Convergence latency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en-US" sz="1500" dirty="0"/>
              <a:t>Rapid Spanning Tree Protocol (RSTP) – IEEE 802.1D-2004</a:t>
            </a:r>
          </a:p>
          <a:p>
            <a:pPr lvl="3"/>
            <a:r>
              <a:rPr lang="en-US" sz="1050" dirty="0"/>
              <a:t>Improves latency, but not deployed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en-US" sz="1050" dirty="0"/>
              <a:t>Shortest Path Bridging (SPB)</a:t>
            </a:r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en-US" sz="1050" dirty="0"/>
              <a:t>RIP, BGP, OSPF, and IS-IS</a:t>
            </a:r>
          </a:p>
          <a:p>
            <a:pPr lvl="4"/>
            <a:r>
              <a:rPr lang="en-US" sz="1200" dirty="0"/>
              <a:t>Layer 3 requires the cooperation between devices, Knowledge of which routers are attaching to which subnets in a network.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1020394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/>
          <p:cNvSpPr txBox="1"/>
          <p:nvPr/>
        </p:nvSpPr>
        <p:spPr>
          <a:xfrm>
            <a:off x="5155653" y="4286540"/>
            <a:ext cx="30014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i="1" dirty="0">
                <a:solidFill>
                  <a:schemeClr val="accent1">
                    <a:lumMod val="75000"/>
                  </a:schemeClr>
                </a:solidFill>
              </a:rPr>
              <a:t>This Programmable hardware gives life to the “concept of SDN”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4"/>
          <a:stretch/>
        </p:blipFill>
        <p:spPr bwMode="auto">
          <a:xfrm>
            <a:off x="4738139" y="1791060"/>
            <a:ext cx="3686576" cy="2233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369763" y="1637369"/>
            <a:ext cx="3585384" cy="42279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Software-Based Routing and Bridging</a:t>
            </a:r>
          </a:p>
          <a:p>
            <a:pPr lvl="1"/>
            <a:r>
              <a:rPr lang="en-US" sz="1350" dirty="0"/>
              <a:t>Ethernet interface speed increased through the 90’s.</a:t>
            </a:r>
          </a:p>
          <a:p>
            <a:pPr lvl="1"/>
            <a:r>
              <a:rPr lang="en-US" sz="1350" dirty="0"/>
              <a:t>Hardware solutions leveraged to help routers and bridges keep up with increasing speed</a:t>
            </a:r>
          </a:p>
          <a:p>
            <a:pPr lvl="1"/>
            <a:r>
              <a:rPr lang="en-US" sz="1350" dirty="0"/>
              <a:t>Eventually software could not keep up with header inspection and routing table lookups</a:t>
            </a:r>
          </a:p>
          <a:p>
            <a:r>
              <a:rPr lang="en-US" sz="1500" dirty="0"/>
              <a:t>Generically Programmable Forwarding Rules</a:t>
            </a:r>
          </a:p>
          <a:p>
            <a:pPr lvl="1"/>
            <a:r>
              <a:rPr lang="en-US" sz="1350" dirty="0"/>
              <a:t>Early routers – limited packet header field mods.</a:t>
            </a:r>
          </a:p>
          <a:p>
            <a:pPr lvl="1"/>
            <a:r>
              <a:rPr lang="en-US" sz="1350" dirty="0"/>
              <a:t>Switch features grew over time</a:t>
            </a:r>
          </a:p>
          <a:p>
            <a:pPr lvl="2"/>
            <a:r>
              <a:rPr lang="en-US" sz="1200" dirty="0"/>
              <a:t>Multi-cast, VLANs, MPLS, etc.</a:t>
            </a:r>
          </a:p>
          <a:p>
            <a:pPr lvl="2"/>
            <a:r>
              <a:rPr lang="en-US" sz="1200" dirty="0"/>
              <a:t>Pushing programmable rules to the hardware allows complex manipulation while maintaining line rates</a:t>
            </a:r>
          </a:p>
          <a:p>
            <a:endParaRPr lang="en-US" sz="12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685800" lvl="2" indent="0">
              <a:buNone/>
            </a:pPr>
            <a:endParaRPr lang="en-US" sz="1200" dirty="0"/>
          </a:p>
        </p:txBody>
      </p:sp>
      <p:sp>
        <p:nvSpPr>
          <p:cNvPr id="6" name="Title 9"/>
          <p:cNvSpPr txBox="1">
            <a:spLocks/>
          </p:cNvSpPr>
          <p:nvPr/>
        </p:nvSpPr>
        <p:spPr>
          <a:xfrm>
            <a:off x="2413432" y="911456"/>
            <a:ext cx="5203382" cy="475596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 dirty="0">
                <a:latin typeface="Ink Free" panose="03080402000500000000" pitchFamily="66" charset="0"/>
              </a:rPr>
              <a:t>Evolution of Switches and Control Planes</a:t>
            </a:r>
            <a:endParaRPr lang="en-IN" sz="3300" b="1" dirty="0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447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1145363" y="1931979"/>
            <a:ext cx="3404101" cy="406877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WWW leads to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500" dirty="0"/>
              <a:t>	Large data centers with huge numbers of servers and even greater VMs</a:t>
            </a:r>
          </a:p>
          <a:p>
            <a:r>
              <a:rPr lang="en-US" sz="1800" dirty="0"/>
              <a:t>Protocols designed to provide robustness over geographic area not appropriate for the huge amount of traffic in the DC</a:t>
            </a:r>
          </a:p>
          <a:p>
            <a:pPr lvl="1"/>
            <a:r>
              <a:rPr lang="en-US" sz="1500" dirty="0"/>
              <a:t>Routers spend 30% of CPU cycles in rediscovery and recalculating routes</a:t>
            </a:r>
          </a:p>
          <a:p>
            <a:pPr lvl="1"/>
            <a:r>
              <a:rPr lang="en-US" sz="1500" dirty="0"/>
              <a:t>East / West traffic doesn’t benefit from overhead of protocols.</a:t>
            </a:r>
          </a:p>
          <a:p>
            <a:pPr lvl="1"/>
            <a:r>
              <a:rPr lang="en-US" sz="1500" dirty="0"/>
              <a:t>SDN was designed to handle the network of the modern data center </a:t>
            </a:r>
            <a:r>
              <a:rPr lang="en-US" sz="1500" dirty="0">
                <a:sym typeface="Wingdings" panose="05000000000000000000" pitchFamily="2" charset="2"/>
              </a:rPr>
              <a:t> fundamental shift from traditional Internet switching</a:t>
            </a:r>
            <a:endParaRPr lang="en-US" sz="1500" dirty="0"/>
          </a:p>
          <a:p>
            <a:pPr marL="0" lvl="1" indent="0">
              <a:spcBef>
                <a:spcPts val="0"/>
              </a:spcBef>
              <a:buNone/>
            </a:pPr>
            <a:endParaRPr lang="en-US" sz="1500" dirty="0"/>
          </a:p>
          <a:p>
            <a:endParaRPr lang="en-US" sz="1200" dirty="0"/>
          </a:p>
        </p:txBody>
      </p:sp>
      <p:sp>
        <p:nvSpPr>
          <p:cNvPr id="3" name="Title 9"/>
          <p:cNvSpPr txBox="1">
            <a:spLocks/>
          </p:cNvSpPr>
          <p:nvPr/>
        </p:nvSpPr>
        <p:spPr>
          <a:xfrm>
            <a:off x="1563426" y="913108"/>
            <a:ext cx="5203382" cy="475596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 dirty="0">
                <a:latin typeface="Ink Free" panose="03080402000500000000" pitchFamily="66" charset="0"/>
              </a:rPr>
              <a:t>Modern Data Center</a:t>
            </a:r>
            <a:endParaRPr lang="en-IN" sz="3300" b="1" dirty="0">
              <a:latin typeface="Ink Free" panose="03080402000500000000" pitchFamily="66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73659" y="1639018"/>
            <a:ext cx="2377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Modern Data Center</a:t>
            </a:r>
            <a:endParaRPr lang="en-IN" sz="1800" b="1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5" b="4728"/>
          <a:stretch/>
        </p:blipFill>
        <p:spPr bwMode="auto">
          <a:xfrm>
            <a:off x="4635864" y="3616578"/>
            <a:ext cx="3554386" cy="2161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 descr="Introducing data center fabric, the next-generation Facebook data center  network - Facebook Engineer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974" y="1551676"/>
            <a:ext cx="3441508" cy="206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247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/>
          <p:cNvSpPr txBox="1">
            <a:spLocks/>
          </p:cNvSpPr>
          <p:nvPr/>
        </p:nvSpPr>
        <p:spPr>
          <a:xfrm>
            <a:off x="1468663" y="1095469"/>
            <a:ext cx="5203382" cy="475596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300" b="1">
                <a:solidFill>
                  <a:srgbClr val="002060"/>
                </a:solidFill>
                <a:latin typeface="Ink Free" panose="03080402000500000000" pitchFamily="66" charset="0"/>
              </a:rPr>
              <a:t>SDN Architecture</a:t>
            </a:r>
            <a:endParaRPr lang="en-IN" sz="3300" b="1" dirty="0">
              <a:solidFill>
                <a:srgbClr val="002060"/>
              </a:solidFill>
              <a:latin typeface="Ink Free" panose="03080402000500000000" pitchFamily="66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213963" y="2013665"/>
            <a:ext cx="4641371" cy="348814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015111" y="3210159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800" dirty="0"/>
              <a:t>SDN general </a:t>
            </a:r>
          </a:p>
          <a:p>
            <a:r>
              <a:rPr lang="en-IN" sz="1800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478992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/>
          <p:cNvSpPr txBox="1">
            <a:spLocks/>
          </p:cNvSpPr>
          <p:nvPr/>
        </p:nvSpPr>
        <p:spPr>
          <a:xfrm>
            <a:off x="1729461" y="1037513"/>
            <a:ext cx="5203382" cy="475596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300" b="1">
                <a:solidFill>
                  <a:srgbClr val="002060"/>
                </a:solidFill>
                <a:latin typeface="Ink Free" panose="03080402000500000000" pitchFamily="66" charset="0"/>
              </a:rPr>
              <a:t>SDN Architecture</a:t>
            </a:r>
            <a:endParaRPr lang="en-IN" sz="3300" dirty="0">
              <a:solidFill>
                <a:srgbClr val="002060"/>
              </a:solidFill>
              <a:latin typeface="Ink Free" panose="03080402000500000000" pitchFamily="66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222813" y="3028948"/>
            <a:ext cx="143372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800" dirty="0"/>
              <a:t>A three-layer </a:t>
            </a:r>
          </a:p>
          <a:p>
            <a:r>
              <a:rPr lang="en-IN" sz="1800" dirty="0"/>
              <a:t>distributed</a:t>
            </a:r>
          </a:p>
          <a:p>
            <a:r>
              <a:rPr lang="en-IN" sz="1800" dirty="0"/>
              <a:t>SDN Architecture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003" y="1688413"/>
            <a:ext cx="5635260" cy="423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65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638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20255E-462F-0E4B-A829-1C635A9D2E89}"/>
              </a:ext>
            </a:extLst>
          </p:cNvPr>
          <p:cNvGrpSpPr/>
          <p:nvPr/>
        </p:nvGrpSpPr>
        <p:grpSpPr>
          <a:xfrm>
            <a:off x="1515142" y="2540873"/>
            <a:ext cx="5247500" cy="944138"/>
            <a:chOff x="1372488" y="5470630"/>
            <a:chExt cx="6996667" cy="1258851"/>
          </a:xfrm>
        </p:grpSpPr>
        <p:sp>
          <p:nvSpPr>
            <p:cNvPr id="887" name="Freeform 2">
              <a:extLst>
                <a:ext uri="{FF2B5EF4-FFF2-40B4-BE49-F238E27FC236}">
                  <a16:creationId xmlns:a16="http://schemas.microsoft.com/office/drawing/2014/main" id="{73B896A4-C009-EC47-9EB3-507C0C7CC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1668" y="5789681"/>
              <a:ext cx="4027487" cy="939800"/>
            </a:xfrm>
            <a:custGeom>
              <a:avLst/>
              <a:gdLst>
                <a:gd name="T0" fmla="*/ 2147483647 w 10001"/>
                <a:gd name="T1" fmla="*/ 2147483647 h 10125"/>
                <a:gd name="T2" fmla="*/ 2147483647 w 10001"/>
                <a:gd name="T3" fmla="*/ 2147483647 h 10125"/>
                <a:gd name="T4" fmla="*/ 2147483647 w 10001"/>
                <a:gd name="T5" fmla="*/ 2147483647 h 10125"/>
                <a:gd name="T6" fmla="*/ 2147483647 w 10001"/>
                <a:gd name="T7" fmla="*/ 0 h 10125"/>
                <a:gd name="T8" fmla="*/ 2147483647 w 10001"/>
                <a:gd name="T9" fmla="*/ 2147483647 h 10125"/>
                <a:gd name="T10" fmla="*/ 2147483647 w 10001"/>
                <a:gd name="T11" fmla="*/ 2147483647 h 10125"/>
                <a:gd name="T12" fmla="*/ 2147483647 w 10001"/>
                <a:gd name="T13" fmla="*/ 2147483647 h 10125"/>
                <a:gd name="T14" fmla="*/ 2147483647 w 10001"/>
                <a:gd name="T15" fmla="*/ 2147483647 h 10125"/>
                <a:gd name="T16" fmla="*/ 2147483647 w 10001"/>
                <a:gd name="T17" fmla="*/ 2147483647 h 10125"/>
                <a:gd name="T18" fmla="*/ 2147483647 w 10001"/>
                <a:gd name="T19" fmla="*/ 2147483647 h 10125"/>
                <a:gd name="T20" fmla="*/ 2147483647 w 10001"/>
                <a:gd name="T21" fmla="*/ 2147483647 h 10125"/>
                <a:gd name="T22" fmla="*/ 2147483647 w 10001"/>
                <a:gd name="T23" fmla="*/ 2147483647 h 10125"/>
                <a:gd name="T24" fmla="*/ 2147483647 w 10001"/>
                <a:gd name="T25" fmla="*/ 2147483647 h 10125"/>
                <a:gd name="T26" fmla="*/ 2147483647 w 10001"/>
                <a:gd name="T27" fmla="*/ 2147483647 h 10125"/>
                <a:gd name="T28" fmla="*/ 2147483647 w 10001"/>
                <a:gd name="T29" fmla="*/ 2147483647 h 101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001" h="10125">
                  <a:moveTo>
                    <a:pt x="4" y="4039"/>
                  </a:moveTo>
                  <a:cubicBezTo>
                    <a:pt x="-29" y="2271"/>
                    <a:pt x="194" y="2100"/>
                    <a:pt x="715" y="1595"/>
                  </a:cubicBezTo>
                  <a:cubicBezTo>
                    <a:pt x="1236" y="1089"/>
                    <a:pt x="2417" y="1272"/>
                    <a:pt x="3130" y="1006"/>
                  </a:cubicBezTo>
                  <a:cubicBezTo>
                    <a:pt x="3843" y="740"/>
                    <a:pt x="4397" y="0"/>
                    <a:pt x="4995" y="0"/>
                  </a:cubicBezTo>
                  <a:cubicBezTo>
                    <a:pt x="5593" y="1"/>
                    <a:pt x="6206" y="926"/>
                    <a:pt x="6720" y="1009"/>
                  </a:cubicBezTo>
                  <a:cubicBezTo>
                    <a:pt x="7234" y="1092"/>
                    <a:pt x="7536" y="241"/>
                    <a:pt x="8082" y="497"/>
                  </a:cubicBezTo>
                  <a:cubicBezTo>
                    <a:pt x="8628" y="756"/>
                    <a:pt x="9854" y="442"/>
                    <a:pt x="9989" y="2989"/>
                  </a:cubicBezTo>
                  <a:cubicBezTo>
                    <a:pt x="10124" y="5536"/>
                    <a:pt x="9098" y="5742"/>
                    <a:pt x="8599" y="6797"/>
                  </a:cubicBezTo>
                  <a:cubicBezTo>
                    <a:pt x="8100" y="7852"/>
                    <a:pt x="7544" y="8981"/>
                    <a:pt x="6995" y="9322"/>
                  </a:cubicBezTo>
                  <a:cubicBezTo>
                    <a:pt x="6446" y="9663"/>
                    <a:pt x="5793" y="8957"/>
                    <a:pt x="5307" y="8843"/>
                  </a:cubicBezTo>
                  <a:cubicBezTo>
                    <a:pt x="4819" y="8726"/>
                    <a:pt x="4628" y="10048"/>
                    <a:pt x="4371" y="9912"/>
                  </a:cubicBezTo>
                  <a:cubicBezTo>
                    <a:pt x="4114" y="9775"/>
                    <a:pt x="3505" y="10355"/>
                    <a:pt x="3140" y="10019"/>
                  </a:cubicBezTo>
                  <a:cubicBezTo>
                    <a:pt x="2774" y="9683"/>
                    <a:pt x="2820" y="8138"/>
                    <a:pt x="2179" y="7895"/>
                  </a:cubicBezTo>
                  <a:cubicBezTo>
                    <a:pt x="1586" y="6800"/>
                    <a:pt x="1549" y="8137"/>
                    <a:pt x="1187" y="7495"/>
                  </a:cubicBezTo>
                  <a:cubicBezTo>
                    <a:pt x="825" y="6852"/>
                    <a:pt x="-7" y="6157"/>
                    <a:pt x="4" y="4039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kern="120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888" name="Straight Connector 887">
              <a:extLst>
                <a:ext uri="{FF2B5EF4-FFF2-40B4-BE49-F238E27FC236}">
                  <a16:creationId xmlns:a16="http://schemas.microsoft.com/office/drawing/2014/main" id="{BFDE916B-AF97-DB4F-88E3-3211F74E07F5}"/>
                </a:ext>
              </a:extLst>
            </p:cNvPr>
            <p:cNvCxnSpPr/>
            <p:nvPr/>
          </p:nvCxnSpPr>
          <p:spPr>
            <a:xfrm flipV="1">
              <a:off x="5011593" y="5940494"/>
              <a:ext cx="1316037" cy="1317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889" name="Straight Connector 888">
              <a:extLst>
                <a:ext uri="{FF2B5EF4-FFF2-40B4-BE49-F238E27FC236}">
                  <a16:creationId xmlns:a16="http://schemas.microsoft.com/office/drawing/2014/main" id="{11A6A20F-5B1F-E34C-A889-7D7216BC52A6}"/>
                </a:ext>
              </a:extLst>
            </p:cNvPr>
            <p:cNvCxnSpPr/>
            <p:nvPr/>
          </p:nvCxnSpPr>
          <p:spPr>
            <a:xfrm>
              <a:off x="4900468" y="6127819"/>
              <a:ext cx="2259012" cy="298450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890" name="Straight Connector 889">
              <a:extLst>
                <a:ext uri="{FF2B5EF4-FFF2-40B4-BE49-F238E27FC236}">
                  <a16:creationId xmlns:a16="http://schemas.microsoft.com/office/drawing/2014/main" id="{EC3A188E-9403-584D-9DE4-BD063B6A9984}"/>
                </a:ext>
              </a:extLst>
            </p:cNvPr>
            <p:cNvCxnSpPr/>
            <p:nvPr/>
          </p:nvCxnSpPr>
          <p:spPr>
            <a:xfrm>
              <a:off x="4913168" y="6232594"/>
              <a:ext cx="714375" cy="276225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891" name="Straight Connector 890">
              <a:extLst>
                <a:ext uri="{FF2B5EF4-FFF2-40B4-BE49-F238E27FC236}">
                  <a16:creationId xmlns:a16="http://schemas.microsoft.com/office/drawing/2014/main" id="{CA8EFEA7-A8AA-F945-BA1D-4ACB721622E5}"/>
                </a:ext>
              </a:extLst>
            </p:cNvPr>
            <p:cNvCxnSpPr/>
            <p:nvPr/>
          </p:nvCxnSpPr>
          <p:spPr>
            <a:xfrm flipV="1">
              <a:off x="5930755" y="6426269"/>
              <a:ext cx="1247775" cy="82550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892" name="Straight Connector 891">
              <a:extLst>
                <a:ext uri="{FF2B5EF4-FFF2-40B4-BE49-F238E27FC236}">
                  <a16:creationId xmlns:a16="http://schemas.microsoft.com/office/drawing/2014/main" id="{B2D0340F-062D-4B43-ADB5-74954D542D1B}"/>
                </a:ext>
              </a:extLst>
            </p:cNvPr>
            <p:cNvCxnSpPr/>
            <p:nvPr/>
          </p:nvCxnSpPr>
          <p:spPr>
            <a:xfrm>
              <a:off x="6591155" y="5973831"/>
              <a:ext cx="1057275" cy="123825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893" name="Straight Connector 892">
              <a:extLst>
                <a:ext uri="{FF2B5EF4-FFF2-40B4-BE49-F238E27FC236}">
                  <a16:creationId xmlns:a16="http://schemas.microsoft.com/office/drawing/2014/main" id="{694966F7-E79E-AC42-A981-710223649ACC}"/>
                </a:ext>
              </a:extLst>
            </p:cNvPr>
            <p:cNvCxnSpPr/>
            <p:nvPr/>
          </p:nvCxnSpPr>
          <p:spPr>
            <a:xfrm flipV="1">
              <a:off x="5875193" y="6127819"/>
              <a:ext cx="1790700" cy="298450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894" name="Straight Connector 893">
              <a:extLst>
                <a:ext uri="{FF2B5EF4-FFF2-40B4-BE49-F238E27FC236}">
                  <a16:creationId xmlns:a16="http://schemas.microsoft.com/office/drawing/2014/main" id="{E084439A-562F-9047-916D-8BFA8D983C78}"/>
                </a:ext>
              </a:extLst>
            </p:cNvPr>
            <p:cNvCxnSpPr/>
            <p:nvPr/>
          </p:nvCxnSpPr>
          <p:spPr>
            <a:xfrm flipV="1">
              <a:off x="7202343" y="6156394"/>
              <a:ext cx="588962" cy="269875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895" name="Straight Connector 894">
              <a:extLst>
                <a:ext uri="{FF2B5EF4-FFF2-40B4-BE49-F238E27FC236}">
                  <a16:creationId xmlns:a16="http://schemas.microsoft.com/office/drawing/2014/main" id="{B834EF84-01CE-DB43-AA3A-31C4F6601F10}"/>
                </a:ext>
              </a:extLst>
            </p:cNvPr>
            <p:cNvCxnSpPr/>
            <p:nvPr/>
          </p:nvCxnSpPr>
          <p:spPr>
            <a:xfrm>
              <a:off x="6345093" y="5940494"/>
              <a:ext cx="814387" cy="401637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grpSp>
          <p:nvGrpSpPr>
            <p:cNvPr id="1069" name="Group 347">
              <a:extLst>
                <a:ext uri="{FF2B5EF4-FFF2-40B4-BE49-F238E27FC236}">
                  <a16:creationId xmlns:a16="http://schemas.microsoft.com/office/drawing/2014/main" id="{4D6C1728-73DE-F748-A0E0-11321B8F75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05568" y="5983356"/>
              <a:ext cx="588962" cy="242888"/>
              <a:chOff x="1871277" y="1576300"/>
              <a:chExt cx="1128371" cy="437861"/>
            </a:xfrm>
          </p:grpSpPr>
          <p:sp>
            <p:nvSpPr>
              <p:cNvPr id="1070" name="Oval 1069">
                <a:extLst>
                  <a:ext uri="{FF2B5EF4-FFF2-40B4-BE49-F238E27FC236}">
                    <a16:creationId xmlns:a16="http://schemas.microsoft.com/office/drawing/2014/main" id="{BD0DE6BC-801F-2349-B339-2073DD002B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317" y="1693636"/>
                <a:ext cx="1125331" cy="320525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latin typeface="Gill Sans MT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71" name="Rectangle 1070">
                <a:extLst>
                  <a:ext uri="{FF2B5EF4-FFF2-40B4-BE49-F238E27FC236}">
                    <a16:creationId xmlns:a16="http://schemas.microsoft.com/office/drawing/2014/main" id="{8006CA96-E3FA-9945-9B82-02259999272B}"/>
                  </a:ext>
                </a:extLst>
              </p:cNvPr>
              <p:cNvSpPr/>
              <p:nvPr/>
            </p:nvSpPr>
            <p:spPr bwMode="auto">
              <a:xfrm>
                <a:off x="1871277" y="1739425"/>
                <a:ext cx="1128371" cy="117334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1072" name="Oval 1071">
                <a:extLst>
                  <a:ext uri="{FF2B5EF4-FFF2-40B4-BE49-F238E27FC236}">
                    <a16:creationId xmlns:a16="http://schemas.microsoft.com/office/drawing/2014/main" id="{AC968267-A70E-0B48-9B2B-F3F7549B2D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331" cy="320525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latin typeface="Gill Sans MT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73" name="Freeform 1072">
                <a:extLst>
                  <a:ext uri="{FF2B5EF4-FFF2-40B4-BE49-F238E27FC236}">
                    <a16:creationId xmlns:a16="http://schemas.microsoft.com/office/drawing/2014/main" id="{3543F393-921B-2544-AAF2-81DE265DCA01}"/>
                  </a:ext>
                </a:extLst>
              </p:cNvPr>
              <p:cNvSpPr/>
              <p:nvPr/>
            </p:nvSpPr>
            <p:spPr bwMode="auto">
              <a:xfrm>
                <a:off x="2160212" y="1673602"/>
                <a:ext cx="547458" cy="16026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1074" name="Freeform 1073">
                <a:extLst>
                  <a:ext uri="{FF2B5EF4-FFF2-40B4-BE49-F238E27FC236}">
                    <a16:creationId xmlns:a16="http://schemas.microsoft.com/office/drawing/2014/main" id="{36A99124-4AE5-ED4F-A834-C0222885AE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426" y="1633537"/>
                <a:ext cx="663033" cy="111612"/>
              </a:xfrm>
              <a:custGeom>
                <a:avLst/>
                <a:gdLst>
                  <a:gd name="T0" fmla="*/ 0 w 3723451"/>
                  <a:gd name="T1" fmla="*/ 27306 h 932950"/>
                  <a:gd name="T2" fmla="*/ 116665 w 3723451"/>
                  <a:gd name="T3" fmla="*/ 322 h 932950"/>
                  <a:gd name="T4" fmla="*/ 330457 w 3723451"/>
                  <a:gd name="T5" fmla="*/ 62277 h 932950"/>
                  <a:gd name="T6" fmla="*/ 534418 w 3723451"/>
                  <a:gd name="T7" fmla="*/ 0 h 932950"/>
                  <a:gd name="T8" fmla="*/ 663033 w 3723451"/>
                  <a:gd name="T9" fmla="*/ 24782 h 932950"/>
                  <a:gd name="T10" fmla="*/ 567343 w 3723451"/>
                  <a:gd name="T11" fmla="*/ 55256 h 932950"/>
                  <a:gd name="T12" fmla="*/ 536535 w 3723451"/>
                  <a:gd name="T13" fmla="*/ 47040 h 932950"/>
                  <a:gd name="T14" fmla="*/ 334214 w 3723451"/>
                  <a:gd name="T15" fmla="*/ 111612 h 932950"/>
                  <a:gd name="T16" fmla="*/ 126717 w 3723451"/>
                  <a:gd name="T17" fmla="*/ 49415 h 932950"/>
                  <a:gd name="T18" fmla="*/ 93168 w 3723451"/>
                  <a:gd name="T19" fmla="*/ 56128 h 932950"/>
                  <a:gd name="T20" fmla="*/ 0 w 3723451"/>
                  <a:gd name="T21" fmla="*/ 27306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75" name="Freeform 1074">
                <a:extLst>
                  <a:ext uri="{FF2B5EF4-FFF2-40B4-BE49-F238E27FC236}">
                    <a16:creationId xmlns:a16="http://schemas.microsoft.com/office/drawing/2014/main" id="{9CE3F7E2-B553-1E45-88FC-E2E1EC32F4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7350" y="1727978"/>
                <a:ext cx="243315" cy="97302"/>
              </a:xfrm>
              <a:custGeom>
                <a:avLst/>
                <a:gdLst>
                  <a:gd name="T0" fmla="*/ 0 w 1366596"/>
                  <a:gd name="T1" fmla="*/ 0 h 809868"/>
                  <a:gd name="T2" fmla="*/ 243315 w 1366596"/>
                  <a:gd name="T3" fmla="*/ 75188 h 809868"/>
                  <a:gd name="T4" fmla="*/ 154017 w 1366596"/>
                  <a:gd name="T5" fmla="*/ 97302 h 809868"/>
                  <a:gd name="T6" fmla="*/ 819 w 1366596"/>
                  <a:gd name="T7" fmla="*/ 51415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76" name="Freeform 1075">
                <a:extLst>
                  <a:ext uri="{FF2B5EF4-FFF2-40B4-BE49-F238E27FC236}">
                    <a16:creationId xmlns:a16="http://schemas.microsoft.com/office/drawing/2014/main" id="{D7BB9DED-4899-7649-AEBA-749DA45279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0260" y="1730839"/>
                <a:ext cx="240272" cy="97302"/>
              </a:xfrm>
              <a:custGeom>
                <a:avLst/>
                <a:gdLst>
                  <a:gd name="T0" fmla="*/ 236992 w 1348191"/>
                  <a:gd name="T1" fmla="*/ 0 h 791462"/>
                  <a:gd name="T2" fmla="*/ 240272 w 1348191"/>
                  <a:gd name="T3" fmla="*/ 46954 h 791462"/>
                  <a:gd name="T4" fmla="*/ 86924 w 1348191"/>
                  <a:gd name="T5" fmla="*/ 97302 h 791462"/>
                  <a:gd name="T6" fmla="*/ 0 w 1348191"/>
                  <a:gd name="T7" fmla="*/ 75239 h 791462"/>
                  <a:gd name="T8" fmla="*/ 236992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1077" name="Straight Connector 1076">
                <a:extLst>
                  <a:ext uri="{FF2B5EF4-FFF2-40B4-BE49-F238E27FC236}">
                    <a16:creationId xmlns:a16="http://schemas.microsoft.com/office/drawing/2014/main" id="{E8965662-2E9A-0244-946F-4423CC691CFA}"/>
                  </a:ext>
                </a:extLst>
              </p:cNvPr>
              <p:cNvCxnSpPr>
                <a:cxnSpLocks noChangeShapeType="1"/>
                <a:endCxn id="1072" idx="2"/>
              </p:cNvCxnSpPr>
              <p:nvPr/>
            </p:nvCxnSpPr>
            <p:spPr bwMode="auto">
              <a:xfrm flipH="1" flipV="1">
                <a:off x="1871277" y="1736563"/>
                <a:ext cx="3040" cy="123060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78" name="Straight Connector 1077">
                <a:extLst>
                  <a:ext uri="{FF2B5EF4-FFF2-40B4-BE49-F238E27FC236}">
                    <a16:creationId xmlns:a16="http://schemas.microsoft.com/office/drawing/2014/main" id="{857BA7A2-209C-0B4F-9F2F-F5D9E12C579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608" y="1733702"/>
                <a:ext cx="3040" cy="123058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079" name="Group 347">
              <a:extLst>
                <a:ext uri="{FF2B5EF4-FFF2-40B4-BE49-F238E27FC236}">
                  <a16:creationId xmlns:a16="http://schemas.microsoft.com/office/drawing/2014/main" id="{23A5395A-73E4-9545-9CCB-0643AECEF7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24430" y="5842069"/>
              <a:ext cx="588963" cy="242887"/>
              <a:chOff x="1871277" y="1576300"/>
              <a:chExt cx="1128371" cy="437861"/>
            </a:xfrm>
          </p:grpSpPr>
          <p:sp>
            <p:nvSpPr>
              <p:cNvPr id="1080" name="Oval 1079">
                <a:extLst>
                  <a:ext uri="{FF2B5EF4-FFF2-40B4-BE49-F238E27FC236}">
                    <a16:creationId xmlns:a16="http://schemas.microsoft.com/office/drawing/2014/main" id="{DF4469B4-1A62-884E-B93E-2088628FCF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319" y="1693635"/>
                <a:ext cx="1125329" cy="320526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latin typeface="Gill Sans MT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81" name="Rectangle 1080">
                <a:extLst>
                  <a:ext uri="{FF2B5EF4-FFF2-40B4-BE49-F238E27FC236}">
                    <a16:creationId xmlns:a16="http://schemas.microsoft.com/office/drawing/2014/main" id="{CEED749C-6638-6040-A523-CBE05E8011F2}"/>
                  </a:ext>
                </a:extLst>
              </p:cNvPr>
              <p:cNvSpPr/>
              <p:nvPr/>
            </p:nvSpPr>
            <p:spPr bwMode="auto">
              <a:xfrm>
                <a:off x="1871277" y="1739424"/>
                <a:ext cx="1128371" cy="117336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1082" name="Oval 1081">
                <a:extLst>
                  <a:ext uri="{FF2B5EF4-FFF2-40B4-BE49-F238E27FC236}">
                    <a16:creationId xmlns:a16="http://schemas.microsoft.com/office/drawing/2014/main" id="{E82E8A3A-0CDF-0142-A8D4-2A7F88E464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329" cy="320526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latin typeface="Gill Sans MT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83" name="Freeform 1082">
                <a:extLst>
                  <a:ext uri="{FF2B5EF4-FFF2-40B4-BE49-F238E27FC236}">
                    <a16:creationId xmlns:a16="http://schemas.microsoft.com/office/drawing/2014/main" id="{20B0C69D-2EFF-CC4C-91E3-DE028EA90E90}"/>
                  </a:ext>
                </a:extLst>
              </p:cNvPr>
              <p:cNvSpPr/>
              <p:nvPr/>
            </p:nvSpPr>
            <p:spPr bwMode="auto">
              <a:xfrm>
                <a:off x="2160214" y="1673603"/>
                <a:ext cx="547457" cy="16026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1084" name="Freeform 1083">
                <a:extLst>
                  <a:ext uri="{FF2B5EF4-FFF2-40B4-BE49-F238E27FC236}">
                    <a16:creationId xmlns:a16="http://schemas.microsoft.com/office/drawing/2014/main" id="{8F166C83-2DE4-AA4C-934F-358B1ABBD0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426" y="1633537"/>
                <a:ext cx="663031" cy="111611"/>
              </a:xfrm>
              <a:custGeom>
                <a:avLst/>
                <a:gdLst>
                  <a:gd name="T0" fmla="*/ 0 w 3723451"/>
                  <a:gd name="T1" fmla="*/ 27306 h 932950"/>
                  <a:gd name="T2" fmla="*/ 116665 w 3723451"/>
                  <a:gd name="T3" fmla="*/ 322 h 932950"/>
                  <a:gd name="T4" fmla="*/ 330456 w 3723451"/>
                  <a:gd name="T5" fmla="*/ 62276 h 932950"/>
                  <a:gd name="T6" fmla="*/ 534416 w 3723451"/>
                  <a:gd name="T7" fmla="*/ 0 h 932950"/>
                  <a:gd name="T8" fmla="*/ 663031 w 3723451"/>
                  <a:gd name="T9" fmla="*/ 24782 h 932950"/>
                  <a:gd name="T10" fmla="*/ 567342 w 3723451"/>
                  <a:gd name="T11" fmla="*/ 55255 h 932950"/>
                  <a:gd name="T12" fmla="*/ 536534 w 3723451"/>
                  <a:gd name="T13" fmla="*/ 47039 h 932950"/>
                  <a:gd name="T14" fmla="*/ 334213 w 3723451"/>
                  <a:gd name="T15" fmla="*/ 111611 h 932950"/>
                  <a:gd name="T16" fmla="*/ 126716 w 3723451"/>
                  <a:gd name="T17" fmla="*/ 49415 h 932950"/>
                  <a:gd name="T18" fmla="*/ 93168 w 3723451"/>
                  <a:gd name="T19" fmla="*/ 56127 h 932950"/>
                  <a:gd name="T20" fmla="*/ 0 w 3723451"/>
                  <a:gd name="T21" fmla="*/ 27306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85" name="Freeform 1084">
                <a:extLst>
                  <a:ext uri="{FF2B5EF4-FFF2-40B4-BE49-F238E27FC236}">
                    <a16:creationId xmlns:a16="http://schemas.microsoft.com/office/drawing/2014/main" id="{64120D6F-CF36-7A4B-868D-9522C1F794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7351" y="1727977"/>
                <a:ext cx="243314" cy="97303"/>
              </a:xfrm>
              <a:custGeom>
                <a:avLst/>
                <a:gdLst>
                  <a:gd name="T0" fmla="*/ 0 w 1366596"/>
                  <a:gd name="T1" fmla="*/ 0 h 809868"/>
                  <a:gd name="T2" fmla="*/ 243314 w 1366596"/>
                  <a:gd name="T3" fmla="*/ 75189 h 809868"/>
                  <a:gd name="T4" fmla="*/ 154017 w 1366596"/>
                  <a:gd name="T5" fmla="*/ 97303 h 809868"/>
                  <a:gd name="T6" fmla="*/ 819 w 1366596"/>
                  <a:gd name="T7" fmla="*/ 51416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86" name="Freeform 1085">
                <a:extLst>
                  <a:ext uri="{FF2B5EF4-FFF2-40B4-BE49-F238E27FC236}">
                    <a16:creationId xmlns:a16="http://schemas.microsoft.com/office/drawing/2014/main" id="{8477E0BD-F61A-594C-8419-6BA64D7DFC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0260" y="1730839"/>
                <a:ext cx="240274" cy="97303"/>
              </a:xfrm>
              <a:custGeom>
                <a:avLst/>
                <a:gdLst>
                  <a:gd name="T0" fmla="*/ 236994 w 1348191"/>
                  <a:gd name="T1" fmla="*/ 0 h 791462"/>
                  <a:gd name="T2" fmla="*/ 240274 w 1348191"/>
                  <a:gd name="T3" fmla="*/ 46954 h 791462"/>
                  <a:gd name="T4" fmla="*/ 86925 w 1348191"/>
                  <a:gd name="T5" fmla="*/ 97303 h 791462"/>
                  <a:gd name="T6" fmla="*/ 0 w 1348191"/>
                  <a:gd name="T7" fmla="*/ 75240 h 791462"/>
                  <a:gd name="T8" fmla="*/ 23699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1087" name="Straight Connector 1086">
                <a:extLst>
                  <a:ext uri="{FF2B5EF4-FFF2-40B4-BE49-F238E27FC236}">
                    <a16:creationId xmlns:a16="http://schemas.microsoft.com/office/drawing/2014/main" id="{53F7848D-82FC-7641-AC58-517C9B2FB854}"/>
                  </a:ext>
                </a:extLst>
              </p:cNvPr>
              <p:cNvCxnSpPr>
                <a:cxnSpLocks noChangeShapeType="1"/>
                <a:endCxn id="1082" idx="2"/>
              </p:cNvCxnSpPr>
              <p:nvPr/>
            </p:nvCxnSpPr>
            <p:spPr bwMode="auto">
              <a:xfrm flipH="1" flipV="1">
                <a:off x="1871277" y="1736563"/>
                <a:ext cx="3042" cy="123058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88" name="Straight Connector 1087">
                <a:extLst>
                  <a:ext uri="{FF2B5EF4-FFF2-40B4-BE49-F238E27FC236}">
                    <a16:creationId xmlns:a16="http://schemas.microsoft.com/office/drawing/2014/main" id="{EA830BBF-D185-DB42-96F5-34C5273F4B6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606" y="1733700"/>
                <a:ext cx="3042" cy="123060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089" name="Group 347">
              <a:extLst>
                <a:ext uri="{FF2B5EF4-FFF2-40B4-BE49-F238E27FC236}">
                  <a16:creationId xmlns:a16="http://schemas.microsoft.com/office/drawing/2014/main" id="{B6A937C7-17A9-A648-A780-A8D67F2249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16593" y="6302444"/>
              <a:ext cx="588962" cy="242887"/>
              <a:chOff x="1871277" y="1576300"/>
              <a:chExt cx="1128371" cy="437861"/>
            </a:xfrm>
          </p:grpSpPr>
          <p:sp>
            <p:nvSpPr>
              <p:cNvPr id="1090" name="Oval 1089">
                <a:extLst>
                  <a:ext uri="{FF2B5EF4-FFF2-40B4-BE49-F238E27FC236}">
                    <a16:creationId xmlns:a16="http://schemas.microsoft.com/office/drawing/2014/main" id="{21A30E2F-9F7B-DC47-908B-38849C8FE1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317" y="1693635"/>
                <a:ext cx="1125331" cy="320526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latin typeface="Gill Sans MT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91" name="Rectangle 1090">
                <a:extLst>
                  <a:ext uri="{FF2B5EF4-FFF2-40B4-BE49-F238E27FC236}">
                    <a16:creationId xmlns:a16="http://schemas.microsoft.com/office/drawing/2014/main" id="{368E56E7-1038-F843-8824-9F2406D135DC}"/>
                  </a:ext>
                </a:extLst>
              </p:cNvPr>
              <p:cNvSpPr/>
              <p:nvPr/>
            </p:nvSpPr>
            <p:spPr bwMode="auto">
              <a:xfrm>
                <a:off x="1871277" y="1739424"/>
                <a:ext cx="1128371" cy="117336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1092" name="Oval 1091">
                <a:extLst>
                  <a:ext uri="{FF2B5EF4-FFF2-40B4-BE49-F238E27FC236}">
                    <a16:creationId xmlns:a16="http://schemas.microsoft.com/office/drawing/2014/main" id="{5E09C5D1-4489-9245-906B-AB737B65B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331" cy="320526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latin typeface="Gill Sans MT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93" name="Freeform 1092">
                <a:extLst>
                  <a:ext uri="{FF2B5EF4-FFF2-40B4-BE49-F238E27FC236}">
                    <a16:creationId xmlns:a16="http://schemas.microsoft.com/office/drawing/2014/main" id="{60675A58-4EA5-F645-8293-8D562D37C4A7}"/>
                  </a:ext>
                </a:extLst>
              </p:cNvPr>
              <p:cNvSpPr/>
              <p:nvPr/>
            </p:nvSpPr>
            <p:spPr bwMode="auto">
              <a:xfrm>
                <a:off x="2160212" y="1673603"/>
                <a:ext cx="547458" cy="16026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1094" name="Freeform 1093">
                <a:extLst>
                  <a:ext uri="{FF2B5EF4-FFF2-40B4-BE49-F238E27FC236}">
                    <a16:creationId xmlns:a16="http://schemas.microsoft.com/office/drawing/2014/main" id="{936A0061-F839-A048-9329-4BA74387A8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426" y="1633537"/>
                <a:ext cx="663033" cy="111611"/>
              </a:xfrm>
              <a:custGeom>
                <a:avLst/>
                <a:gdLst>
                  <a:gd name="T0" fmla="*/ 0 w 3723451"/>
                  <a:gd name="T1" fmla="*/ 27306 h 932950"/>
                  <a:gd name="T2" fmla="*/ 116665 w 3723451"/>
                  <a:gd name="T3" fmla="*/ 322 h 932950"/>
                  <a:gd name="T4" fmla="*/ 330457 w 3723451"/>
                  <a:gd name="T5" fmla="*/ 62276 h 932950"/>
                  <a:gd name="T6" fmla="*/ 534418 w 3723451"/>
                  <a:gd name="T7" fmla="*/ 0 h 932950"/>
                  <a:gd name="T8" fmla="*/ 663033 w 3723451"/>
                  <a:gd name="T9" fmla="*/ 24782 h 932950"/>
                  <a:gd name="T10" fmla="*/ 567343 w 3723451"/>
                  <a:gd name="T11" fmla="*/ 55255 h 932950"/>
                  <a:gd name="T12" fmla="*/ 536535 w 3723451"/>
                  <a:gd name="T13" fmla="*/ 47039 h 932950"/>
                  <a:gd name="T14" fmla="*/ 334214 w 3723451"/>
                  <a:gd name="T15" fmla="*/ 111611 h 932950"/>
                  <a:gd name="T16" fmla="*/ 126717 w 3723451"/>
                  <a:gd name="T17" fmla="*/ 49415 h 932950"/>
                  <a:gd name="T18" fmla="*/ 93168 w 3723451"/>
                  <a:gd name="T19" fmla="*/ 56127 h 932950"/>
                  <a:gd name="T20" fmla="*/ 0 w 3723451"/>
                  <a:gd name="T21" fmla="*/ 27306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95" name="Freeform 1094">
                <a:extLst>
                  <a:ext uri="{FF2B5EF4-FFF2-40B4-BE49-F238E27FC236}">
                    <a16:creationId xmlns:a16="http://schemas.microsoft.com/office/drawing/2014/main" id="{5010EAA9-D9FE-B348-B497-E58DC4A702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7350" y="1727977"/>
                <a:ext cx="243315" cy="97303"/>
              </a:xfrm>
              <a:custGeom>
                <a:avLst/>
                <a:gdLst>
                  <a:gd name="T0" fmla="*/ 0 w 1366596"/>
                  <a:gd name="T1" fmla="*/ 0 h 809868"/>
                  <a:gd name="T2" fmla="*/ 243315 w 1366596"/>
                  <a:gd name="T3" fmla="*/ 75189 h 809868"/>
                  <a:gd name="T4" fmla="*/ 154017 w 1366596"/>
                  <a:gd name="T5" fmla="*/ 97303 h 809868"/>
                  <a:gd name="T6" fmla="*/ 819 w 1366596"/>
                  <a:gd name="T7" fmla="*/ 51416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96" name="Freeform 1095">
                <a:extLst>
                  <a:ext uri="{FF2B5EF4-FFF2-40B4-BE49-F238E27FC236}">
                    <a16:creationId xmlns:a16="http://schemas.microsoft.com/office/drawing/2014/main" id="{E2301F16-3352-1848-BBB4-2365D15D0F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0260" y="1730839"/>
                <a:ext cx="240272" cy="97303"/>
              </a:xfrm>
              <a:custGeom>
                <a:avLst/>
                <a:gdLst>
                  <a:gd name="T0" fmla="*/ 236992 w 1348191"/>
                  <a:gd name="T1" fmla="*/ 0 h 791462"/>
                  <a:gd name="T2" fmla="*/ 240272 w 1348191"/>
                  <a:gd name="T3" fmla="*/ 46954 h 791462"/>
                  <a:gd name="T4" fmla="*/ 86924 w 1348191"/>
                  <a:gd name="T5" fmla="*/ 97303 h 791462"/>
                  <a:gd name="T6" fmla="*/ 0 w 1348191"/>
                  <a:gd name="T7" fmla="*/ 75240 h 791462"/>
                  <a:gd name="T8" fmla="*/ 236992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1097" name="Straight Connector 1096">
                <a:extLst>
                  <a:ext uri="{FF2B5EF4-FFF2-40B4-BE49-F238E27FC236}">
                    <a16:creationId xmlns:a16="http://schemas.microsoft.com/office/drawing/2014/main" id="{D853D2D6-514A-9847-BBC3-2AE928C8DAFB}"/>
                  </a:ext>
                </a:extLst>
              </p:cNvPr>
              <p:cNvCxnSpPr>
                <a:cxnSpLocks noChangeShapeType="1"/>
                <a:endCxn id="1092" idx="2"/>
              </p:cNvCxnSpPr>
              <p:nvPr/>
            </p:nvCxnSpPr>
            <p:spPr bwMode="auto">
              <a:xfrm flipH="1" flipV="1">
                <a:off x="1871277" y="1736563"/>
                <a:ext cx="3040" cy="123058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98" name="Straight Connector 1097">
                <a:extLst>
                  <a:ext uri="{FF2B5EF4-FFF2-40B4-BE49-F238E27FC236}">
                    <a16:creationId xmlns:a16="http://schemas.microsoft.com/office/drawing/2014/main" id="{0F7465E9-0BFE-964B-AB98-F93DD82101C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608" y="1733700"/>
                <a:ext cx="3040" cy="123060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099" name="Group 347">
              <a:extLst>
                <a:ext uri="{FF2B5EF4-FFF2-40B4-BE49-F238E27FC236}">
                  <a16:creationId xmlns:a16="http://schemas.microsoft.com/office/drawing/2014/main" id="{B1B48B52-0F33-0442-B024-9A681DC9E1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52918" y="6394519"/>
              <a:ext cx="588962" cy="242887"/>
              <a:chOff x="1871277" y="1576300"/>
              <a:chExt cx="1128371" cy="437861"/>
            </a:xfrm>
          </p:grpSpPr>
          <p:sp>
            <p:nvSpPr>
              <p:cNvPr id="1100" name="Oval 1099">
                <a:extLst>
                  <a:ext uri="{FF2B5EF4-FFF2-40B4-BE49-F238E27FC236}">
                    <a16:creationId xmlns:a16="http://schemas.microsoft.com/office/drawing/2014/main" id="{B2DB57CB-08BD-2F4D-A7ED-38936BBFA3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317" y="1693635"/>
                <a:ext cx="1125331" cy="320526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latin typeface="Gill Sans MT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01" name="Rectangle 1100">
                <a:extLst>
                  <a:ext uri="{FF2B5EF4-FFF2-40B4-BE49-F238E27FC236}">
                    <a16:creationId xmlns:a16="http://schemas.microsoft.com/office/drawing/2014/main" id="{C5A9C96D-A2BA-754F-A882-52122EB391BC}"/>
                  </a:ext>
                </a:extLst>
              </p:cNvPr>
              <p:cNvSpPr/>
              <p:nvPr/>
            </p:nvSpPr>
            <p:spPr bwMode="auto">
              <a:xfrm>
                <a:off x="1871277" y="1739424"/>
                <a:ext cx="1128371" cy="117336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1102" name="Oval 1101">
                <a:extLst>
                  <a:ext uri="{FF2B5EF4-FFF2-40B4-BE49-F238E27FC236}">
                    <a16:creationId xmlns:a16="http://schemas.microsoft.com/office/drawing/2014/main" id="{83C4800F-B303-9446-B339-EF2E78D32E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331" cy="320526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latin typeface="Gill Sans MT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03" name="Freeform 1102">
                <a:extLst>
                  <a:ext uri="{FF2B5EF4-FFF2-40B4-BE49-F238E27FC236}">
                    <a16:creationId xmlns:a16="http://schemas.microsoft.com/office/drawing/2014/main" id="{8248D620-997C-1B4D-A023-5CD8220FC4D0}"/>
                  </a:ext>
                </a:extLst>
              </p:cNvPr>
              <p:cNvSpPr/>
              <p:nvPr/>
            </p:nvSpPr>
            <p:spPr bwMode="auto">
              <a:xfrm>
                <a:off x="2160212" y="1673603"/>
                <a:ext cx="547458" cy="16026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1104" name="Freeform 1103">
                <a:extLst>
                  <a:ext uri="{FF2B5EF4-FFF2-40B4-BE49-F238E27FC236}">
                    <a16:creationId xmlns:a16="http://schemas.microsoft.com/office/drawing/2014/main" id="{906FE13D-AC05-AA42-853B-9FAC9CA250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426" y="1633537"/>
                <a:ext cx="663033" cy="111611"/>
              </a:xfrm>
              <a:custGeom>
                <a:avLst/>
                <a:gdLst>
                  <a:gd name="T0" fmla="*/ 0 w 3723451"/>
                  <a:gd name="T1" fmla="*/ 27306 h 932950"/>
                  <a:gd name="T2" fmla="*/ 116665 w 3723451"/>
                  <a:gd name="T3" fmla="*/ 322 h 932950"/>
                  <a:gd name="T4" fmla="*/ 330457 w 3723451"/>
                  <a:gd name="T5" fmla="*/ 62276 h 932950"/>
                  <a:gd name="T6" fmla="*/ 534418 w 3723451"/>
                  <a:gd name="T7" fmla="*/ 0 h 932950"/>
                  <a:gd name="T8" fmla="*/ 663033 w 3723451"/>
                  <a:gd name="T9" fmla="*/ 24782 h 932950"/>
                  <a:gd name="T10" fmla="*/ 567343 w 3723451"/>
                  <a:gd name="T11" fmla="*/ 55255 h 932950"/>
                  <a:gd name="T12" fmla="*/ 536535 w 3723451"/>
                  <a:gd name="T13" fmla="*/ 47039 h 932950"/>
                  <a:gd name="T14" fmla="*/ 334214 w 3723451"/>
                  <a:gd name="T15" fmla="*/ 111611 h 932950"/>
                  <a:gd name="T16" fmla="*/ 126717 w 3723451"/>
                  <a:gd name="T17" fmla="*/ 49415 h 932950"/>
                  <a:gd name="T18" fmla="*/ 93168 w 3723451"/>
                  <a:gd name="T19" fmla="*/ 56127 h 932950"/>
                  <a:gd name="T20" fmla="*/ 0 w 3723451"/>
                  <a:gd name="T21" fmla="*/ 27306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05" name="Freeform 1104">
                <a:extLst>
                  <a:ext uri="{FF2B5EF4-FFF2-40B4-BE49-F238E27FC236}">
                    <a16:creationId xmlns:a16="http://schemas.microsoft.com/office/drawing/2014/main" id="{DE4AB67E-E389-E747-AA8A-F557E3BDB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7350" y="1727977"/>
                <a:ext cx="243315" cy="97303"/>
              </a:xfrm>
              <a:custGeom>
                <a:avLst/>
                <a:gdLst>
                  <a:gd name="T0" fmla="*/ 0 w 1366596"/>
                  <a:gd name="T1" fmla="*/ 0 h 809868"/>
                  <a:gd name="T2" fmla="*/ 243315 w 1366596"/>
                  <a:gd name="T3" fmla="*/ 75189 h 809868"/>
                  <a:gd name="T4" fmla="*/ 154017 w 1366596"/>
                  <a:gd name="T5" fmla="*/ 97303 h 809868"/>
                  <a:gd name="T6" fmla="*/ 819 w 1366596"/>
                  <a:gd name="T7" fmla="*/ 51416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06" name="Freeform 1105">
                <a:extLst>
                  <a:ext uri="{FF2B5EF4-FFF2-40B4-BE49-F238E27FC236}">
                    <a16:creationId xmlns:a16="http://schemas.microsoft.com/office/drawing/2014/main" id="{A18C8CAC-63E9-E248-8397-1346071AD6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0260" y="1730839"/>
                <a:ext cx="240272" cy="97303"/>
              </a:xfrm>
              <a:custGeom>
                <a:avLst/>
                <a:gdLst>
                  <a:gd name="T0" fmla="*/ 236992 w 1348191"/>
                  <a:gd name="T1" fmla="*/ 0 h 791462"/>
                  <a:gd name="T2" fmla="*/ 240272 w 1348191"/>
                  <a:gd name="T3" fmla="*/ 46954 h 791462"/>
                  <a:gd name="T4" fmla="*/ 86924 w 1348191"/>
                  <a:gd name="T5" fmla="*/ 97303 h 791462"/>
                  <a:gd name="T6" fmla="*/ 0 w 1348191"/>
                  <a:gd name="T7" fmla="*/ 75240 h 791462"/>
                  <a:gd name="T8" fmla="*/ 236992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1107" name="Straight Connector 1106">
                <a:extLst>
                  <a:ext uri="{FF2B5EF4-FFF2-40B4-BE49-F238E27FC236}">
                    <a16:creationId xmlns:a16="http://schemas.microsoft.com/office/drawing/2014/main" id="{73BEE8CD-92EF-AB4A-9223-19BD5734C8CF}"/>
                  </a:ext>
                </a:extLst>
              </p:cNvPr>
              <p:cNvCxnSpPr>
                <a:cxnSpLocks noChangeShapeType="1"/>
                <a:endCxn id="1102" idx="2"/>
              </p:cNvCxnSpPr>
              <p:nvPr/>
            </p:nvCxnSpPr>
            <p:spPr bwMode="auto">
              <a:xfrm flipH="1" flipV="1">
                <a:off x="1871277" y="1736563"/>
                <a:ext cx="3040" cy="123058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08" name="Straight Connector 1107">
                <a:extLst>
                  <a:ext uri="{FF2B5EF4-FFF2-40B4-BE49-F238E27FC236}">
                    <a16:creationId xmlns:a16="http://schemas.microsoft.com/office/drawing/2014/main" id="{5BC61A72-737C-4F4F-802A-7DAAF663B43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608" y="1733700"/>
                <a:ext cx="3040" cy="123060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139" name="Group 1">
              <a:extLst>
                <a:ext uri="{FF2B5EF4-FFF2-40B4-BE49-F238E27FC236}">
                  <a16:creationId xmlns:a16="http://schemas.microsoft.com/office/drawing/2014/main" id="{A228ACC2-6157-BF41-88C3-0A08641726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7493" y="5652658"/>
              <a:ext cx="2766941" cy="848024"/>
              <a:chOff x="938213" y="5322390"/>
              <a:chExt cx="2766941" cy="848023"/>
            </a:xfrm>
          </p:grpSpPr>
          <p:cxnSp>
            <p:nvCxnSpPr>
              <p:cNvPr id="1140" name="Straight Connector 1139">
                <a:extLst>
                  <a:ext uri="{FF2B5EF4-FFF2-40B4-BE49-F238E27FC236}">
                    <a16:creationId xmlns:a16="http://schemas.microsoft.com/office/drawing/2014/main" id="{CB924182-B4D8-0F43-97E1-646C4E72A083}"/>
                  </a:ext>
                </a:extLst>
              </p:cNvPr>
              <p:cNvCxnSpPr/>
              <p:nvPr/>
            </p:nvCxnSpPr>
            <p:spPr>
              <a:xfrm flipH="1">
                <a:off x="1282700" y="5802312"/>
                <a:ext cx="1508125" cy="1588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sp>
            <p:nvSpPr>
              <p:cNvPr id="1141" name="TextBox 265">
                <a:extLst>
                  <a:ext uri="{FF2B5EF4-FFF2-40B4-BE49-F238E27FC236}">
                    <a16:creationId xmlns:a16="http://schemas.microsoft.com/office/drawing/2014/main" id="{CFD0B0F1-D70C-5245-B37A-C9A4ABCBEF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98813" y="5473700"/>
                <a:ext cx="331715" cy="307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en-US" altLang="en-US" sz="900">
                    <a:solidFill>
                      <a:srgbClr val="000000"/>
                    </a:solidFill>
                    <a:cs typeface="+mn-cs"/>
                  </a:rPr>
                  <a:t>1</a:t>
                </a:r>
              </a:p>
            </p:txBody>
          </p:sp>
          <p:sp>
            <p:nvSpPr>
              <p:cNvPr id="1142" name="TextBox 281">
                <a:extLst>
                  <a:ext uri="{FF2B5EF4-FFF2-40B4-BE49-F238E27FC236}">
                    <a16:creationId xmlns:a16="http://schemas.microsoft.com/office/drawing/2014/main" id="{6C507E5B-C87D-FA46-A331-4ABAB6B8A2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73439" y="5761039"/>
                <a:ext cx="331715" cy="307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en-US" altLang="en-US" sz="900">
                    <a:solidFill>
                      <a:srgbClr val="000000"/>
                    </a:solidFill>
                    <a:cs typeface="+mn-cs"/>
                  </a:rPr>
                  <a:t>2</a:t>
                </a:r>
              </a:p>
            </p:txBody>
          </p:sp>
          <p:grpSp>
            <p:nvGrpSpPr>
              <p:cNvPr id="1143" name="Group 5">
                <a:extLst>
                  <a:ext uri="{FF2B5EF4-FFF2-40B4-BE49-F238E27FC236}">
                    <a16:creationId xmlns:a16="http://schemas.microsoft.com/office/drawing/2014/main" id="{1A707F03-E0B2-FF48-9597-B751067AD9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38213" y="5322390"/>
                <a:ext cx="1616075" cy="469703"/>
                <a:chOff x="-4079003" y="2802821"/>
                <a:chExt cx="1616718" cy="470775"/>
              </a:xfrm>
            </p:grpSpPr>
            <p:sp>
              <p:nvSpPr>
                <p:cNvPr id="1157" name="Rectangle 98">
                  <a:extLst>
                    <a:ext uri="{FF2B5EF4-FFF2-40B4-BE49-F238E27FC236}">
                      <a16:creationId xmlns:a16="http://schemas.microsoft.com/office/drawing/2014/main" id="{CA6EA6FC-3469-1A42-8A1A-7ABEC47FF2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4079003" y="2985994"/>
                  <a:ext cx="1281675" cy="208750"/>
                </a:xfrm>
                <a:prstGeom prst="rect">
                  <a:avLst/>
                </a:prstGeom>
                <a:solidFill>
                  <a:srgbClr val="3333CC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altLang="en-US" sz="135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1158" name="Line 99">
                  <a:extLst>
                    <a:ext uri="{FF2B5EF4-FFF2-40B4-BE49-F238E27FC236}">
                      <a16:creationId xmlns:a16="http://schemas.microsoft.com/office/drawing/2014/main" id="{8B52FDA0-6129-4D4D-AB34-6E31B5746E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2933828" y="3101502"/>
                  <a:ext cx="471543" cy="0"/>
                </a:xfrm>
                <a:prstGeom prst="line">
                  <a:avLst/>
                </a:prstGeom>
                <a:noFill/>
                <a:ln w="9525">
                  <a:solidFill>
                    <a:srgbClr val="3333CC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159" name="Rectangle 104">
                  <a:extLst>
                    <a:ext uri="{FF2B5EF4-FFF2-40B4-BE49-F238E27FC236}">
                      <a16:creationId xmlns:a16="http://schemas.microsoft.com/office/drawing/2014/main" id="{EF6D77F4-B510-3541-9758-82FBBD8239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3377007" y="2988777"/>
                  <a:ext cx="476861" cy="21014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altLang="en-US" sz="135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1160" name="Text Box 105">
                  <a:extLst>
                    <a:ext uri="{FF2B5EF4-FFF2-40B4-BE49-F238E27FC236}">
                      <a16:creationId xmlns:a16="http://schemas.microsoft.com/office/drawing/2014/main" id="{2AE0900E-8A8F-4A4D-BB87-414DFE5E1CA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3430189" y="2965119"/>
                  <a:ext cx="588429" cy="3084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defTabSz="6858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r>
                    <a:rPr lang="en-US" altLang="en-US" sz="900">
                      <a:solidFill>
                        <a:srgbClr val="000000"/>
                      </a:solidFill>
                      <a:cs typeface="+mn-cs"/>
                    </a:rPr>
                    <a:t>0111</a:t>
                  </a:r>
                </a:p>
              </p:txBody>
            </p:sp>
            <p:sp>
              <p:nvSpPr>
                <p:cNvPr id="1161" name="Line 119">
                  <a:extLst>
                    <a:ext uri="{FF2B5EF4-FFF2-40B4-BE49-F238E27FC236}">
                      <a16:creationId xmlns:a16="http://schemas.microsoft.com/office/drawing/2014/main" id="{5B21AE9C-8AC8-434E-B3D3-DDFB36C485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3940114" y="2802821"/>
                  <a:ext cx="724425" cy="215182"/>
                </a:xfrm>
                <a:prstGeom prst="line">
                  <a:avLst/>
                </a:prstGeom>
                <a:noFill/>
                <a:ln w="15875">
                  <a:solidFill>
                    <a:srgbClr val="C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grpSp>
            <p:nvGrpSpPr>
              <p:cNvPr id="1145" name="Group 357">
                <a:extLst>
                  <a:ext uri="{FF2B5EF4-FFF2-40B4-BE49-F238E27FC236}">
                    <a16:creationId xmlns:a16="http://schemas.microsoft.com/office/drawing/2014/main" id="{4D59E87F-CE51-5F46-B516-9F402F55855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14625" y="5659438"/>
                <a:ext cx="565150" cy="293687"/>
                <a:chOff x="1871277" y="1576300"/>
                <a:chExt cx="1128371" cy="437861"/>
              </a:xfrm>
            </p:grpSpPr>
            <p:sp>
              <p:nvSpPr>
                <p:cNvPr id="1147" name="Oval 1146">
                  <a:extLst>
                    <a:ext uri="{FF2B5EF4-FFF2-40B4-BE49-F238E27FC236}">
                      <a16:creationId xmlns:a16="http://schemas.microsoft.com/office/drawing/2014/main" id="{47BEE802-D705-FB42-955E-D825A1B513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1874448" y="1694641"/>
                  <a:ext cx="1125200" cy="31952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262699"/>
                    </a:gs>
                    <a:gs pos="53000">
                      <a:srgbClr val="8585E0"/>
                    </a:gs>
                    <a:gs pos="100000">
                      <a:srgbClr val="262699"/>
                    </a:gs>
                  </a:gsLst>
                  <a:lin ang="0" scaled="1"/>
                </a:gra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148" name="Rectangle 1147">
                  <a:extLst>
                    <a:ext uri="{FF2B5EF4-FFF2-40B4-BE49-F238E27FC236}">
                      <a16:creationId xmlns:a16="http://schemas.microsoft.com/office/drawing/2014/main" id="{A0A9F0A0-D85B-BC44-809E-0D44746B1886}"/>
                    </a:ext>
                  </a:extLst>
                </p:cNvPr>
                <p:cNvSpPr/>
                <p:nvPr/>
              </p:nvSpPr>
              <p:spPr bwMode="auto">
                <a:xfrm>
                  <a:off x="1871277" y="1739611"/>
                  <a:ext cx="1128371" cy="115973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</a:srgbClr>
                    </a:gs>
                    <a:gs pos="53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0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149" name="Oval 1148">
                  <a:extLst>
                    <a:ext uri="{FF2B5EF4-FFF2-40B4-BE49-F238E27FC236}">
                      <a16:creationId xmlns:a16="http://schemas.microsoft.com/office/drawing/2014/main" id="{E6E2E4DB-C182-5947-9544-5CA42AF8D0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1871277" y="1576300"/>
                  <a:ext cx="1125202" cy="319521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150" name="Freeform 1149">
                  <a:extLst>
                    <a:ext uri="{FF2B5EF4-FFF2-40B4-BE49-F238E27FC236}">
                      <a16:creationId xmlns:a16="http://schemas.microsoft.com/office/drawing/2014/main" id="{826516FA-D90F-FF4F-86C3-EABFADEC3BBB}"/>
                    </a:ext>
                  </a:extLst>
                </p:cNvPr>
                <p:cNvSpPr/>
                <p:nvPr/>
              </p:nvSpPr>
              <p:spPr bwMode="auto">
                <a:xfrm>
                  <a:off x="2159710" y="1673340"/>
                  <a:ext cx="548337" cy="160944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151" name="Freeform 1150">
                  <a:extLst>
                    <a:ext uri="{FF2B5EF4-FFF2-40B4-BE49-F238E27FC236}">
                      <a16:creationId xmlns:a16="http://schemas.microsoft.com/office/drawing/2014/main" id="{8B23C2D3-E371-5547-9057-B35E626ABD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02657" y="1633104"/>
                  <a:ext cx="662442" cy="111241"/>
                </a:xfrm>
                <a:custGeom>
                  <a:avLst/>
                  <a:gdLst>
                    <a:gd name="T0" fmla="*/ 0 w 3723451"/>
                    <a:gd name="T1" fmla="*/ 27215 h 932950"/>
                    <a:gd name="T2" fmla="*/ 116561 w 3723451"/>
                    <a:gd name="T3" fmla="*/ 321 h 932950"/>
                    <a:gd name="T4" fmla="*/ 330163 w 3723451"/>
                    <a:gd name="T5" fmla="*/ 62070 h 932950"/>
                    <a:gd name="T6" fmla="*/ 533941 w 3723451"/>
                    <a:gd name="T7" fmla="*/ 0 h 932950"/>
                    <a:gd name="T8" fmla="*/ 662442 w 3723451"/>
                    <a:gd name="T9" fmla="*/ 24700 h 932950"/>
                    <a:gd name="T10" fmla="*/ 566838 w 3723451"/>
                    <a:gd name="T11" fmla="*/ 55072 h 932950"/>
                    <a:gd name="T12" fmla="*/ 536057 w 3723451"/>
                    <a:gd name="T13" fmla="*/ 46883 h 932950"/>
                    <a:gd name="T14" fmla="*/ 333916 w 3723451"/>
                    <a:gd name="T15" fmla="*/ 111241 h 932950"/>
                    <a:gd name="T16" fmla="*/ 126604 w 3723451"/>
                    <a:gd name="T17" fmla="*/ 49251 h 932950"/>
                    <a:gd name="T18" fmla="*/ 93085 w 3723451"/>
                    <a:gd name="T19" fmla="*/ 55941 h 932950"/>
                    <a:gd name="T20" fmla="*/ 0 w 3723451"/>
                    <a:gd name="T21" fmla="*/ 27215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152" name="Freeform 1151">
                  <a:extLst>
                    <a:ext uri="{FF2B5EF4-FFF2-40B4-BE49-F238E27FC236}">
                      <a16:creationId xmlns:a16="http://schemas.microsoft.com/office/drawing/2014/main" id="{2DEA8715-4603-7449-BB4D-351CFEF75C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6889" y="1727776"/>
                  <a:ext cx="244059" cy="97040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44059 w 1366596"/>
                    <a:gd name="T3" fmla="*/ 74985 h 809868"/>
                    <a:gd name="T4" fmla="*/ 154488 w 1366596"/>
                    <a:gd name="T5" fmla="*/ 97040 h 809868"/>
                    <a:gd name="T6" fmla="*/ 822 w 1366596"/>
                    <a:gd name="T7" fmla="*/ 51277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153" name="Freeform 1152">
                  <a:extLst>
                    <a:ext uri="{FF2B5EF4-FFF2-40B4-BE49-F238E27FC236}">
                      <a16:creationId xmlns:a16="http://schemas.microsoft.com/office/drawing/2014/main" id="{72F5390F-6421-6840-94BC-D15B70623E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89979" y="1730144"/>
                  <a:ext cx="240888" cy="97039"/>
                </a:xfrm>
                <a:custGeom>
                  <a:avLst/>
                  <a:gdLst>
                    <a:gd name="T0" fmla="*/ 237599 w 1348191"/>
                    <a:gd name="T1" fmla="*/ 0 h 791462"/>
                    <a:gd name="T2" fmla="*/ 240888 w 1348191"/>
                    <a:gd name="T3" fmla="*/ 46827 h 791462"/>
                    <a:gd name="T4" fmla="*/ 87147 w 1348191"/>
                    <a:gd name="T5" fmla="*/ 97039 h 791462"/>
                    <a:gd name="T6" fmla="*/ 0 w 1348191"/>
                    <a:gd name="T7" fmla="*/ 75036 h 791462"/>
                    <a:gd name="T8" fmla="*/ 237599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1154" name="Straight Connector 1153">
                  <a:extLst>
                    <a:ext uri="{FF2B5EF4-FFF2-40B4-BE49-F238E27FC236}">
                      <a16:creationId xmlns:a16="http://schemas.microsoft.com/office/drawing/2014/main" id="{34E68527-C12C-5248-A62C-D72D4BEC928A}"/>
                    </a:ext>
                  </a:extLst>
                </p:cNvPr>
                <p:cNvCxnSpPr>
                  <a:cxnSpLocks noChangeShapeType="1"/>
                  <a:endCxn id="1149" idx="2"/>
                </p:cNvCxnSpPr>
                <p:nvPr/>
              </p:nvCxnSpPr>
              <p:spPr bwMode="auto">
                <a:xfrm flipH="1" flipV="1">
                  <a:off x="1871277" y="1737244"/>
                  <a:ext cx="3171" cy="12307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155" name="Straight Connector 1154">
                  <a:extLst>
                    <a:ext uri="{FF2B5EF4-FFF2-40B4-BE49-F238E27FC236}">
                      <a16:creationId xmlns:a16="http://schemas.microsoft.com/office/drawing/2014/main" id="{475CE0A8-F910-FF45-A479-96A5E48ACF2E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2996479" y="1734878"/>
                  <a:ext cx="3169" cy="12307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1146" name="TextBox 282">
                <a:extLst>
                  <a:ext uri="{FF2B5EF4-FFF2-40B4-BE49-F238E27FC236}">
                    <a16:creationId xmlns:a16="http://schemas.microsoft.com/office/drawing/2014/main" id="{4B460814-1FB2-5F46-A167-2E252688DD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68638" y="5862638"/>
                <a:ext cx="331715" cy="307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en-US" altLang="en-US" sz="900">
                    <a:solidFill>
                      <a:srgbClr val="000000"/>
                    </a:solidFill>
                    <a:cs typeface="+mn-cs"/>
                  </a:rPr>
                  <a:t>3</a:t>
                </a:r>
              </a:p>
            </p:txBody>
          </p:sp>
          <p:sp>
            <p:nvSpPr>
              <p:cNvPr id="1144" name="Freeform 120">
                <a:extLst>
                  <a:ext uri="{FF2B5EF4-FFF2-40B4-BE49-F238E27FC236}">
                    <a16:creationId xmlns:a16="http://schemas.microsoft.com/office/drawing/2014/main" id="{7959F5AF-96CF-CD42-95A7-B320D466FA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3963" y="5668963"/>
                <a:ext cx="982662" cy="233362"/>
              </a:xfrm>
              <a:custGeom>
                <a:avLst/>
                <a:gdLst>
                  <a:gd name="T0" fmla="*/ 0 w 554"/>
                  <a:gd name="T1" fmla="*/ 2147483647 h 167"/>
                  <a:gd name="T2" fmla="*/ 2147483647 w 554"/>
                  <a:gd name="T3" fmla="*/ 2147483647 h 167"/>
                  <a:gd name="T4" fmla="*/ 2147483647 w 554"/>
                  <a:gd name="T5" fmla="*/ 2147483647 h 167"/>
                  <a:gd name="T6" fmla="*/ 0 60000 65536"/>
                  <a:gd name="T7" fmla="*/ 0 60000 65536"/>
                  <a:gd name="T8" fmla="*/ 0 60000 65536"/>
                  <a:gd name="T9" fmla="*/ 0 w 554"/>
                  <a:gd name="T10" fmla="*/ 0 h 167"/>
                  <a:gd name="T11" fmla="*/ 554 w 554"/>
                  <a:gd name="T12" fmla="*/ 167 h 16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54" h="167">
                    <a:moveTo>
                      <a:pt x="0" y="10"/>
                    </a:moveTo>
                    <a:cubicBezTo>
                      <a:pt x="102" y="0"/>
                      <a:pt x="240" y="5"/>
                      <a:pt x="324" y="26"/>
                    </a:cubicBezTo>
                    <a:cubicBezTo>
                      <a:pt x="416" y="52"/>
                      <a:pt x="502" y="120"/>
                      <a:pt x="554" y="167"/>
                    </a:cubicBezTo>
                  </a:path>
                </a:pathLst>
              </a:custGeom>
              <a:noFill/>
              <a:ln w="57150" cmpd="sng">
                <a:solidFill>
                  <a:srgbClr val="FF3300"/>
                </a:solidFill>
                <a:round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162" name="TextBox 6">
              <a:extLst>
                <a:ext uri="{FF2B5EF4-FFF2-40B4-BE49-F238E27FC236}">
                  <a16:creationId xmlns:a16="http://schemas.microsoft.com/office/drawing/2014/main" id="{21D1826E-E3E7-E445-9FFB-A565D9A2AD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2488" y="5470630"/>
              <a:ext cx="1992313" cy="553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altLang="en-US" sz="1050" dirty="0">
                  <a:solidFill>
                    <a:srgbClr val="000000"/>
                  </a:solidFill>
                  <a:cs typeface="+mn-cs"/>
                </a:rPr>
                <a:t>values in arriving </a:t>
              </a:r>
            </a:p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altLang="en-US" sz="1050" dirty="0">
                  <a:solidFill>
                    <a:srgbClr val="000000"/>
                  </a:solidFill>
                  <a:cs typeface="+mn-cs"/>
                </a:rPr>
                <a:t>packet header</a:t>
              </a:r>
              <a:endParaRPr lang="en-US" altLang="en-US" sz="1350" dirty="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3B46D7-DEDF-364B-99E9-3FB1F889B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2" y="1066909"/>
            <a:ext cx="8135339" cy="670967"/>
          </a:xfrm>
        </p:spPr>
        <p:txBody>
          <a:bodyPr>
            <a:normAutofit fontScale="90000"/>
          </a:bodyPr>
          <a:lstStyle/>
          <a:p>
            <a:r>
              <a:rPr lang="en-US" altLang="en-US" sz="3600" dirty="0">
                <a:solidFill>
                  <a:srgbClr val="000099"/>
                </a:solidFill>
                <a:latin typeface="+mn-lt"/>
                <a:cs typeface="Arial" panose="020B0604020202020204" pitchFamily="34" charset="0"/>
              </a:rPr>
              <a:t>Generalized forwarding: match plus action</a:t>
            </a:r>
          </a:p>
        </p:txBody>
      </p:sp>
      <p:sp>
        <p:nvSpPr>
          <p:cNvPr id="4" name="TextBox 257">
            <a:extLst>
              <a:ext uri="{FF2B5EF4-FFF2-40B4-BE49-F238E27FC236}">
                <a16:creationId xmlns:a16="http://schemas.microsoft.com/office/drawing/2014/main" id="{8EB40520-A927-A94E-975A-4093319F1C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383" y="1770288"/>
            <a:ext cx="8444739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>
              <a:buClrTx/>
              <a:defRPr/>
            </a:pPr>
            <a:r>
              <a:rPr lang="en-US" altLang="en-US" i="1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Review:  </a:t>
            </a:r>
            <a:r>
              <a:rPr lang="en-US" altLang="en-US" sz="2100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each router contains a </a:t>
            </a:r>
            <a:r>
              <a:rPr lang="en-US" altLang="en-US" sz="2100" kern="1200" dirty="0">
                <a:solidFill>
                  <a:srgbClr val="CC0000"/>
                </a:solidFill>
                <a:latin typeface="Calibri" panose="020F0502020204030204"/>
                <a:cs typeface="+mn-cs"/>
              </a:rPr>
              <a:t>forwarding table </a:t>
            </a:r>
            <a:endParaRPr lang="en-US" altLang="en-US" sz="2100" kern="12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  <a:p>
            <a:pPr marL="342900" indent="-214313" defTabSz="685800">
              <a:buClr>
                <a:srgbClr val="0013A3"/>
              </a:buClr>
              <a:buFont typeface="Wingdings" pitchFamily="2" charset="2"/>
              <a:buChar char="§"/>
              <a:defRPr/>
            </a:pPr>
            <a:r>
              <a:rPr lang="en-US" altLang="en-US" sz="2100" kern="1200" dirty="0">
                <a:solidFill>
                  <a:srgbClr val="CC0000"/>
                </a:solidFill>
                <a:latin typeface="Calibri" panose="020F0502020204030204"/>
                <a:cs typeface="+mn-cs"/>
              </a:rPr>
              <a:t>“match plus action” </a:t>
            </a:r>
            <a:r>
              <a:rPr lang="en-US" altLang="en-US" sz="2100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abstraction: match bits in arriving packet, take action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FA1230D-A91E-6143-A1BD-6E58E7FDBB95}"/>
              </a:ext>
            </a:extLst>
          </p:cNvPr>
          <p:cNvGrpSpPr/>
          <p:nvPr/>
        </p:nvGrpSpPr>
        <p:grpSpPr>
          <a:xfrm>
            <a:off x="2692993" y="3959706"/>
            <a:ext cx="3900491" cy="1705249"/>
            <a:chOff x="3590654" y="4136605"/>
            <a:chExt cx="5200655" cy="227366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6DFFE27-3F70-6243-BA21-8DE3EBD8025C}"/>
                </a:ext>
              </a:extLst>
            </p:cNvPr>
            <p:cNvGrpSpPr/>
            <p:nvPr/>
          </p:nvGrpSpPr>
          <p:grpSpPr>
            <a:xfrm>
              <a:off x="3590654" y="4136605"/>
              <a:ext cx="1298579" cy="1913670"/>
              <a:chOff x="3590654" y="4136605"/>
              <a:chExt cx="1298579" cy="1913670"/>
            </a:xfrm>
          </p:grpSpPr>
          <p:sp>
            <p:nvSpPr>
              <p:cNvPr id="927" name="Freeform 926">
                <a:extLst>
                  <a:ext uri="{FF2B5EF4-FFF2-40B4-BE49-F238E27FC236}">
                    <a16:creationId xmlns:a16="http://schemas.microsoft.com/office/drawing/2014/main" id="{875BCAC4-B573-D54B-BF32-094096F89D98}"/>
                  </a:ext>
                </a:extLst>
              </p:cNvPr>
              <p:cNvSpPr/>
              <p:nvPr/>
            </p:nvSpPr>
            <p:spPr bwMode="auto">
              <a:xfrm>
                <a:off x="3608120" y="5291450"/>
                <a:ext cx="1281113" cy="758825"/>
              </a:xfrm>
              <a:custGeom>
                <a:avLst/>
                <a:gdLst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418712 w 1040633"/>
                  <a:gd name="connsiteY4" fmla="*/ 1189324 h 1219697"/>
                  <a:gd name="connsiteX5" fmla="*/ 139870 w 1040633"/>
                  <a:gd name="connsiteY5" fmla="*/ 1191723 h 1219697"/>
                  <a:gd name="connsiteX0" fmla="*/ 139870 w 1040633"/>
                  <a:gd name="connsiteY0" fmla="*/ 1191723 h 1355926"/>
                  <a:gd name="connsiteX1" fmla="*/ 0 w 1040633"/>
                  <a:gd name="connsiteY1" fmla="*/ 0 h 1355926"/>
                  <a:gd name="connsiteX2" fmla="*/ 1040633 w 1040633"/>
                  <a:gd name="connsiteY2" fmla="*/ 16785 h 1355926"/>
                  <a:gd name="connsiteX3" fmla="*/ 833625 w 1040633"/>
                  <a:gd name="connsiteY3" fmla="*/ 1219697 h 1355926"/>
                  <a:gd name="connsiteX4" fmla="*/ 139870 w 1040633"/>
                  <a:gd name="connsiteY4" fmla="*/ 1191723 h 1355926"/>
                  <a:gd name="connsiteX0" fmla="*/ 139870 w 1040633"/>
                  <a:gd name="connsiteY0" fmla="*/ 1191723 h 1289901"/>
                  <a:gd name="connsiteX1" fmla="*/ 0 w 1040633"/>
                  <a:gd name="connsiteY1" fmla="*/ 0 h 1289901"/>
                  <a:gd name="connsiteX2" fmla="*/ 1040633 w 1040633"/>
                  <a:gd name="connsiteY2" fmla="*/ 16785 h 1289901"/>
                  <a:gd name="connsiteX3" fmla="*/ 833625 w 1040633"/>
                  <a:gd name="connsiteY3" fmla="*/ 1219697 h 1289901"/>
                  <a:gd name="connsiteX4" fmla="*/ 139870 w 1040633"/>
                  <a:gd name="connsiteY4" fmla="*/ 1191723 h 1289901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191723"/>
                  <a:gd name="connsiteX1" fmla="*/ 0 w 1040633"/>
                  <a:gd name="connsiteY1" fmla="*/ 0 h 1191723"/>
                  <a:gd name="connsiteX2" fmla="*/ 1040633 w 1040633"/>
                  <a:gd name="connsiteY2" fmla="*/ 16785 h 1191723"/>
                  <a:gd name="connsiteX3" fmla="*/ 671988 w 1040633"/>
                  <a:gd name="connsiteY3" fmla="*/ 1158121 h 1191723"/>
                  <a:gd name="connsiteX4" fmla="*/ 139870 w 1040633"/>
                  <a:gd name="connsiteY4" fmla="*/ 1191723 h 1191723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56947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56947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448507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569478 w 1040633"/>
                  <a:gd name="connsiteY3" fmla="*/ 1158121 h 1160935"/>
                  <a:gd name="connsiteX4" fmla="*/ 448507 w 1040633"/>
                  <a:gd name="connsiteY4" fmla="*/ 1160935 h 1160935"/>
                  <a:gd name="connsiteX0" fmla="*/ 448507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569478 w 1040633"/>
                  <a:gd name="connsiteY3" fmla="*/ 1158121 h 1160935"/>
                  <a:gd name="connsiteX4" fmla="*/ 448507 w 1040633"/>
                  <a:gd name="connsiteY4" fmla="*/ 1160935 h 1160935"/>
                  <a:gd name="connsiteX0" fmla="*/ 448507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569478 w 1040633"/>
                  <a:gd name="connsiteY3" fmla="*/ 1158121 h 1160935"/>
                  <a:gd name="connsiteX4" fmla="*/ 448507 w 1040633"/>
                  <a:gd name="connsiteY4" fmla="*/ 1160935 h 1160935"/>
                  <a:gd name="connsiteX0" fmla="*/ 448507 w 1325315"/>
                  <a:gd name="connsiteY0" fmla="*/ 1160935 h 1160935"/>
                  <a:gd name="connsiteX1" fmla="*/ 0 w 1325315"/>
                  <a:gd name="connsiteY1" fmla="*/ 0 h 1160935"/>
                  <a:gd name="connsiteX2" fmla="*/ 1040633 w 1325315"/>
                  <a:gd name="connsiteY2" fmla="*/ 16785 h 1160935"/>
                  <a:gd name="connsiteX3" fmla="*/ 1214315 w 1325315"/>
                  <a:gd name="connsiteY3" fmla="*/ 1064597 h 1160935"/>
                  <a:gd name="connsiteX4" fmla="*/ 448507 w 1325315"/>
                  <a:gd name="connsiteY4" fmla="*/ 1160935 h 1160935"/>
                  <a:gd name="connsiteX0" fmla="*/ 448507 w 1214315"/>
                  <a:gd name="connsiteY0" fmla="*/ 1160935 h 1160935"/>
                  <a:gd name="connsiteX1" fmla="*/ 0 w 1214315"/>
                  <a:gd name="connsiteY1" fmla="*/ 0 h 1160935"/>
                  <a:gd name="connsiteX2" fmla="*/ 1040633 w 1214315"/>
                  <a:gd name="connsiteY2" fmla="*/ 16785 h 1160935"/>
                  <a:gd name="connsiteX3" fmla="*/ 1214315 w 1214315"/>
                  <a:gd name="connsiteY3" fmla="*/ 1064597 h 1160935"/>
                  <a:gd name="connsiteX4" fmla="*/ 448507 w 1214315"/>
                  <a:gd name="connsiteY4" fmla="*/ 1160935 h 1160935"/>
                  <a:gd name="connsiteX0" fmla="*/ 448507 w 1214315"/>
                  <a:gd name="connsiteY0" fmla="*/ 1160935 h 1160935"/>
                  <a:gd name="connsiteX1" fmla="*/ 0 w 1214315"/>
                  <a:gd name="connsiteY1" fmla="*/ 0 h 1160935"/>
                  <a:gd name="connsiteX2" fmla="*/ 1040633 w 1214315"/>
                  <a:gd name="connsiteY2" fmla="*/ 16785 h 1160935"/>
                  <a:gd name="connsiteX3" fmla="*/ 1214315 w 1214315"/>
                  <a:gd name="connsiteY3" fmla="*/ 1064597 h 1160935"/>
                  <a:gd name="connsiteX4" fmla="*/ 448507 w 1214315"/>
                  <a:gd name="connsiteY4" fmla="*/ 1160935 h 1160935"/>
                  <a:gd name="connsiteX0" fmla="*/ 1053964 w 1214315"/>
                  <a:gd name="connsiteY0" fmla="*/ 1136323 h 1136323"/>
                  <a:gd name="connsiteX1" fmla="*/ 0 w 1214315"/>
                  <a:gd name="connsiteY1" fmla="*/ 0 h 1136323"/>
                  <a:gd name="connsiteX2" fmla="*/ 1040633 w 1214315"/>
                  <a:gd name="connsiteY2" fmla="*/ 16785 h 1136323"/>
                  <a:gd name="connsiteX3" fmla="*/ 1214315 w 1214315"/>
                  <a:gd name="connsiteY3" fmla="*/ 1064597 h 1136323"/>
                  <a:gd name="connsiteX4" fmla="*/ 1053964 w 1214315"/>
                  <a:gd name="connsiteY4" fmla="*/ 1136323 h 1136323"/>
                  <a:gd name="connsiteX0" fmla="*/ 1053964 w 1214315"/>
                  <a:gd name="connsiteY0" fmla="*/ 1136323 h 1136323"/>
                  <a:gd name="connsiteX1" fmla="*/ 0 w 1214315"/>
                  <a:gd name="connsiteY1" fmla="*/ 0 h 1136323"/>
                  <a:gd name="connsiteX2" fmla="*/ 1040633 w 1214315"/>
                  <a:gd name="connsiteY2" fmla="*/ 16785 h 1136323"/>
                  <a:gd name="connsiteX3" fmla="*/ 1214315 w 1214315"/>
                  <a:gd name="connsiteY3" fmla="*/ 1064597 h 1136323"/>
                  <a:gd name="connsiteX4" fmla="*/ 1053964 w 1214315"/>
                  <a:gd name="connsiteY4" fmla="*/ 1136323 h 1136323"/>
                  <a:gd name="connsiteX0" fmla="*/ 1053964 w 1214315"/>
                  <a:gd name="connsiteY0" fmla="*/ 1136323 h 1136323"/>
                  <a:gd name="connsiteX1" fmla="*/ 0 w 1214315"/>
                  <a:gd name="connsiteY1" fmla="*/ 0 h 1136323"/>
                  <a:gd name="connsiteX2" fmla="*/ 1040633 w 1214315"/>
                  <a:gd name="connsiteY2" fmla="*/ 16785 h 1136323"/>
                  <a:gd name="connsiteX3" fmla="*/ 1214315 w 1214315"/>
                  <a:gd name="connsiteY3" fmla="*/ 1064597 h 1136323"/>
                  <a:gd name="connsiteX4" fmla="*/ 1053964 w 1214315"/>
                  <a:gd name="connsiteY4" fmla="*/ 1136323 h 1136323"/>
                  <a:gd name="connsiteX0" fmla="*/ 1060159 w 1220510"/>
                  <a:gd name="connsiteY0" fmla="*/ 1119627 h 1119627"/>
                  <a:gd name="connsiteX1" fmla="*/ 0 w 1220510"/>
                  <a:gd name="connsiteY1" fmla="*/ 249694 h 1119627"/>
                  <a:gd name="connsiteX2" fmla="*/ 1046828 w 1220510"/>
                  <a:gd name="connsiteY2" fmla="*/ 89 h 1119627"/>
                  <a:gd name="connsiteX3" fmla="*/ 1220510 w 1220510"/>
                  <a:gd name="connsiteY3" fmla="*/ 1047901 h 1119627"/>
                  <a:gd name="connsiteX4" fmla="*/ 1060159 w 1220510"/>
                  <a:gd name="connsiteY4" fmla="*/ 1119627 h 1119627"/>
                  <a:gd name="connsiteX0" fmla="*/ 1060159 w 1220510"/>
                  <a:gd name="connsiteY0" fmla="*/ 1119627 h 1119627"/>
                  <a:gd name="connsiteX1" fmla="*/ 0 w 1220510"/>
                  <a:gd name="connsiteY1" fmla="*/ 249694 h 1119627"/>
                  <a:gd name="connsiteX2" fmla="*/ 1046828 w 1220510"/>
                  <a:gd name="connsiteY2" fmla="*/ 89 h 1119627"/>
                  <a:gd name="connsiteX3" fmla="*/ 1220510 w 1220510"/>
                  <a:gd name="connsiteY3" fmla="*/ 1047901 h 1119627"/>
                  <a:gd name="connsiteX4" fmla="*/ 1060159 w 1220510"/>
                  <a:gd name="connsiteY4" fmla="*/ 1119627 h 1119627"/>
                  <a:gd name="connsiteX0" fmla="*/ 1060159 w 1220510"/>
                  <a:gd name="connsiteY0" fmla="*/ 1119627 h 1119627"/>
                  <a:gd name="connsiteX1" fmla="*/ 0 w 1220510"/>
                  <a:gd name="connsiteY1" fmla="*/ 249694 h 1119627"/>
                  <a:gd name="connsiteX2" fmla="*/ 1046828 w 1220510"/>
                  <a:gd name="connsiteY2" fmla="*/ 89 h 1119627"/>
                  <a:gd name="connsiteX3" fmla="*/ 1220510 w 1220510"/>
                  <a:gd name="connsiteY3" fmla="*/ 1047901 h 1119627"/>
                  <a:gd name="connsiteX4" fmla="*/ 1060159 w 1220510"/>
                  <a:gd name="connsiteY4" fmla="*/ 1119627 h 1119627"/>
                  <a:gd name="connsiteX0" fmla="*/ 1060159 w 1220510"/>
                  <a:gd name="connsiteY0" fmla="*/ 921649 h 921649"/>
                  <a:gd name="connsiteX1" fmla="*/ 0 w 1220510"/>
                  <a:gd name="connsiteY1" fmla="*/ 51716 h 921649"/>
                  <a:gd name="connsiteX2" fmla="*/ 1059218 w 1220510"/>
                  <a:gd name="connsiteY2" fmla="*/ 355 h 921649"/>
                  <a:gd name="connsiteX3" fmla="*/ 1220510 w 1220510"/>
                  <a:gd name="connsiteY3" fmla="*/ 849923 h 921649"/>
                  <a:gd name="connsiteX4" fmla="*/ 1060159 w 1220510"/>
                  <a:gd name="connsiteY4" fmla="*/ 921649 h 921649"/>
                  <a:gd name="connsiteX0" fmla="*/ 1060159 w 1220510"/>
                  <a:gd name="connsiteY0" fmla="*/ 921649 h 921649"/>
                  <a:gd name="connsiteX1" fmla="*/ 0 w 1220510"/>
                  <a:gd name="connsiteY1" fmla="*/ 51716 h 921649"/>
                  <a:gd name="connsiteX2" fmla="*/ 1059218 w 1220510"/>
                  <a:gd name="connsiteY2" fmla="*/ 355 h 921649"/>
                  <a:gd name="connsiteX3" fmla="*/ 1220510 w 1220510"/>
                  <a:gd name="connsiteY3" fmla="*/ 849923 h 921649"/>
                  <a:gd name="connsiteX4" fmla="*/ 1060159 w 1220510"/>
                  <a:gd name="connsiteY4" fmla="*/ 921649 h 921649"/>
                  <a:gd name="connsiteX0" fmla="*/ 1060159 w 1220510"/>
                  <a:gd name="connsiteY0" fmla="*/ 921649 h 921649"/>
                  <a:gd name="connsiteX1" fmla="*/ 0 w 1220510"/>
                  <a:gd name="connsiteY1" fmla="*/ 51716 h 921649"/>
                  <a:gd name="connsiteX2" fmla="*/ 1059218 w 1220510"/>
                  <a:gd name="connsiteY2" fmla="*/ 355 h 921649"/>
                  <a:gd name="connsiteX3" fmla="*/ 1220510 w 1220510"/>
                  <a:gd name="connsiteY3" fmla="*/ 849923 h 921649"/>
                  <a:gd name="connsiteX4" fmla="*/ 1060159 w 1220510"/>
                  <a:gd name="connsiteY4" fmla="*/ 921649 h 921649"/>
                  <a:gd name="connsiteX0" fmla="*/ 1060159 w 1340486"/>
                  <a:gd name="connsiteY0" fmla="*/ 921649 h 921649"/>
                  <a:gd name="connsiteX1" fmla="*/ 0 w 1340486"/>
                  <a:gd name="connsiteY1" fmla="*/ 51716 h 921649"/>
                  <a:gd name="connsiteX2" fmla="*/ 1059218 w 1340486"/>
                  <a:gd name="connsiteY2" fmla="*/ 355 h 921649"/>
                  <a:gd name="connsiteX3" fmla="*/ 1340486 w 1340486"/>
                  <a:gd name="connsiteY3" fmla="*/ 709789 h 921649"/>
                  <a:gd name="connsiteX4" fmla="*/ 1060159 w 1340486"/>
                  <a:gd name="connsiteY4" fmla="*/ 921649 h 921649"/>
                  <a:gd name="connsiteX0" fmla="*/ 1060159 w 1340486"/>
                  <a:gd name="connsiteY0" fmla="*/ 921649 h 921649"/>
                  <a:gd name="connsiteX1" fmla="*/ 0 w 1340486"/>
                  <a:gd name="connsiteY1" fmla="*/ 51716 h 921649"/>
                  <a:gd name="connsiteX2" fmla="*/ 1059218 w 1340486"/>
                  <a:gd name="connsiteY2" fmla="*/ 355 h 921649"/>
                  <a:gd name="connsiteX3" fmla="*/ 1340486 w 1340486"/>
                  <a:gd name="connsiteY3" fmla="*/ 709789 h 921649"/>
                  <a:gd name="connsiteX4" fmla="*/ 1060159 w 1340486"/>
                  <a:gd name="connsiteY4" fmla="*/ 921649 h 921649"/>
                  <a:gd name="connsiteX0" fmla="*/ 1060159 w 1340486"/>
                  <a:gd name="connsiteY0" fmla="*/ 921649 h 921649"/>
                  <a:gd name="connsiteX1" fmla="*/ 0 w 1340486"/>
                  <a:gd name="connsiteY1" fmla="*/ 51716 h 921649"/>
                  <a:gd name="connsiteX2" fmla="*/ 1059218 w 1340486"/>
                  <a:gd name="connsiteY2" fmla="*/ 355 h 921649"/>
                  <a:gd name="connsiteX3" fmla="*/ 1340486 w 1340486"/>
                  <a:gd name="connsiteY3" fmla="*/ 709789 h 921649"/>
                  <a:gd name="connsiteX4" fmla="*/ 1060159 w 1340486"/>
                  <a:gd name="connsiteY4" fmla="*/ 921649 h 921649"/>
                  <a:gd name="connsiteX0" fmla="*/ 1025166 w 1340486"/>
                  <a:gd name="connsiteY0" fmla="*/ 746482 h 746482"/>
                  <a:gd name="connsiteX1" fmla="*/ 0 w 1340486"/>
                  <a:gd name="connsiteY1" fmla="*/ 51716 h 746482"/>
                  <a:gd name="connsiteX2" fmla="*/ 1059218 w 1340486"/>
                  <a:gd name="connsiteY2" fmla="*/ 355 h 746482"/>
                  <a:gd name="connsiteX3" fmla="*/ 1340486 w 1340486"/>
                  <a:gd name="connsiteY3" fmla="*/ 709789 h 746482"/>
                  <a:gd name="connsiteX4" fmla="*/ 1025166 w 1340486"/>
                  <a:gd name="connsiteY4" fmla="*/ 746482 h 746482"/>
                  <a:gd name="connsiteX0" fmla="*/ 1025166 w 1340486"/>
                  <a:gd name="connsiteY0" fmla="*/ 746482 h 746482"/>
                  <a:gd name="connsiteX1" fmla="*/ 0 w 1340486"/>
                  <a:gd name="connsiteY1" fmla="*/ 51716 h 746482"/>
                  <a:gd name="connsiteX2" fmla="*/ 1059218 w 1340486"/>
                  <a:gd name="connsiteY2" fmla="*/ 355 h 746482"/>
                  <a:gd name="connsiteX3" fmla="*/ 1340486 w 1340486"/>
                  <a:gd name="connsiteY3" fmla="*/ 709789 h 746482"/>
                  <a:gd name="connsiteX4" fmla="*/ 1025166 w 1340486"/>
                  <a:gd name="connsiteY4" fmla="*/ 746482 h 746482"/>
                  <a:gd name="connsiteX0" fmla="*/ 965179 w 1280499"/>
                  <a:gd name="connsiteY0" fmla="*/ 759828 h 759828"/>
                  <a:gd name="connsiteX1" fmla="*/ 0 w 1280499"/>
                  <a:gd name="connsiteY1" fmla="*/ 0 h 759828"/>
                  <a:gd name="connsiteX2" fmla="*/ 999231 w 1280499"/>
                  <a:gd name="connsiteY2" fmla="*/ 13701 h 759828"/>
                  <a:gd name="connsiteX3" fmla="*/ 1280499 w 1280499"/>
                  <a:gd name="connsiteY3" fmla="*/ 723135 h 759828"/>
                  <a:gd name="connsiteX4" fmla="*/ 965179 w 1280499"/>
                  <a:gd name="connsiteY4" fmla="*/ 759828 h 759828"/>
                  <a:gd name="connsiteX0" fmla="*/ 965179 w 1280499"/>
                  <a:gd name="connsiteY0" fmla="*/ 759828 h 759828"/>
                  <a:gd name="connsiteX1" fmla="*/ 0 w 1280499"/>
                  <a:gd name="connsiteY1" fmla="*/ 0 h 759828"/>
                  <a:gd name="connsiteX2" fmla="*/ 999231 w 1280499"/>
                  <a:gd name="connsiteY2" fmla="*/ 13701 h 759828"/>
                  <a:gd name="connsiteX3" fmla="*/ 1280499 w 1280499"/>
                  <a:gd name="connsiteY3" fmla="*/ 723135 h 759828"/>
                  <a:gd name="connsiteX4" fmla="*/ 965179 w 1280499"/>
                  <a:gd name="connsiteY4" fmla="*/ 759828 h 759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0499" h="759828">
                    <a:moveTo>
                      <a:pt x="965179" y="759828"/>
                    </a:moveTo>
                    <a:cubicBezTo>
                      <a:pt x="301565" y="231725"/>
                      <a:pt x="628999" y="498939"/>
                      <a:pt x="0" y="0"/>
                    </a:cubicBezTo>
                    <a:lnTo>
                      <a:pt x="999231" y="13701"/>
                    </a:lnTo>
                    <a:cubicBezTo>
                      <a:pt x="1112985" y="379881"/>
                      <a:pt x="1055867" y="236107"/>
                      <a:pt x="1280499" y="723135"/>
                    </a:cubicBezTo>
                    <a:cubicBezTo>
                      <a:pt x="1186079" y="728668"/>
                      <a:pt x="1127207" y="701414"/>
                      <a:pt x="965179" y="75982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lumMod val="9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FFFFF">
                    <a:lumMod val="75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1017" name="Rectangle 1016">
                <a:extLst>
                  <a:ext uri="{FF2B5EF4-FFF2-40B4-BE49-F238E27FC236}">
                    <a16:creationId xmlns:a16="http://schemas.microsoft.com/office/drawing/2014/main" id="{F031C840-E404-B943-9DD7-6487F36B8BC7}"/>
                  </a:ext>
                </a:extLst>
              </p:cNvPr>
              <p:cNvSpPr/>
              <p:nvPr/>
            </p:nvSpPr>
            <p:spPr bwMode="auto">
              <a:xfrm rot="10800000">
                <a:off x="3610169" y="4392826"/>
                <a:ext cx="1027113" cy="447284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grpSp>
            <p:nvGrpSpPr>
              <p:cNvPr id="1018" name="Group 498">
                <a:extLst>
                  <a:ext uri="{FF2B5EF4-FFF2-40B4-BE49-F238E27FC236}">
                    <a16:creationId xmlns:a16="http://schemas.microsoft.com/office/drawing/2014/main" id="{11E4B476-A94C-6141-A48C-F22AAD7C573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90654" y="5050151"/>
                <a:ext cx="1035050" cy="360363"/>
                <a:chOff x="4129067" y="3606966"/>
                <a:chExt cx="567968" cy="338045"/>
              </a:xfrm>
            </p:grpSpPr>
            <p:sp>
              <p:nvSpPr>
                <p:cNvPr id="1032" name="Oval 1031">
                  <a:extLst>
                    <a:ext uri="{FF2B5EF4-FFF2-40B4-BE49-F238E27FC236}">
                      <a16:creationId xmlns:a16="http://schemas.microsoft.com/office/drawing/2014/main" id="{6285E922-4389-6747-873A-ED742F93B7B8}"/>
                    </a:ext>
                  </a:extLst>
                </p:cNvPr>
                <p:cNvSpPr/>
                <p:nvPr/>
              </p:nvSpPr>
              <p:spPr>
                <a:xfrm>
                  <a:off x="4130589" y="3720144"/>
                  <a:ext cx="566445" cy="224867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33" name="Rectangle 1032">
                  <a:extLst>
                    <a:ext uri="{FF2B5EF4-FFF2-40B4-BE49-F238E27FC236}">
                      <a16:creationId xmlns:a16="http://schemas.microsoft.com/office/drawing/2014/main" id="{681399F7-9F7D-8247-A86B-B0C42C17B7BD}"/>
                    </a:ext>
                  </a:extLst>
                </p:cNvPr>
                <p:cNvSpPr/>
                <p:nvPr/>
              </p:nvSpPr>
              <p:spPr>
                <a:xfrm>
                  <a:off x="4129067" y="3720144"/>
                  <a:ext cx="567968" cy="111689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34" name="Oval 1033">
                  <a:extLst>
                    <a:ext uri="{FF2B5EF4-FFF2-40B4-BE49-F238E27FC236}">
                      <a16:creationId xmlns:a16="http://schemas.microsoft.com/office/drawing/2014/main" id="{22EC9AA8-544A-8B4A-88A6-2074F49F53D4}"/>
                    </a:ext>
                  </a:extLst>
                </p:cNvPr>
                <p:cNvSpPr/>
                <p:nvPr/>
              </p:nvSpPr>
              <p:spPr>
                <a:xfrm>
                  <a:off x="4129067" y="3606966"/>
                  <a:ext cx="567968" cy="224867"/>
                </a:xfrm>
                <a:prstGeom prst="ellipse">
                  <a:avLst/>
                </a:prstGeom>
                <a:solidFill>
                  <a:srgbClr val="3333CC">
                    <a:lumMod val="60000"/>
                    <a:lumOff val="40000"/>
                    <a:alpha val="7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1035" name="Straight Connector 1034">
                  <a:extLst>
                    <a:ext uri="{FF2B5EF4-FFF2-40B4-BE49-F238E27FC236}">
                      <a16:creationId xmlns:a16="http://schemas.microsoft.com/office/drawing/2014/main" id="{C98CC5A1-6137-AD47-8DAD-1CE3995E4F4E}"/>
                    </a:ext>
                  </a:extLst>
                </p:cNvPr>
                <p:cNvCxnSpPr/>
                <p:nvPr/>
              </p:nvCxnSpPr>
              <p:spPr>
                <a:xfrm>
                  <a:off x="4697035" y="3720144"/>
                  <a:ext cx="0" cy="11168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1036" name="Straight Connector 1035">
                  <a:extLst>
                    <a:ext uri="{FF2B5EF4-FFF2-40B4-BE49-F238E27FC236}">
                      <a16:creationId xmlns:a16="http://schemas.microsoft.com/office/drawing/2014/main" id="{D6DBD6DE-4277-6E43-8F0F-101EA88CC186}"/>
                    </a:ext>
                  </a:extLst>
                </p:cNvPr>
                <p:cNvCxnSpPr/>
                <p:nvPr/>
              </p:nvCxnSpPr>
              <p:spPr>
                <a:xfrm>
                  <a:off x="4129067" y="3720144"/>
                  <a:ext cx="0" cy="11168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1019" name="Rectangle 1018">
                <a:extLst>
                  <a:ext uri="{FF2B5EF4-FFF2-40B4-BE49-F238E27FC236}">
                    <a16:creationId xmlns:a16="http://schemas.microsoft.com/office/drawing/2014/main" id="{511198B5-F79E-C74D-B56E-01ADB1EAA4C1}"/>
                  </a:ext>
                </a:extLst>
              </p:cNvPr>
              <p:cNvSpPr/>
              <p:nvPr/>
            </p:nvSpPr>
            <p:spPr bwMode="auto">
              <a:xfrm>
                <a:off x="3592076" y="4851683"/>
                <a:ext cx="1028700" cy="336579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40000"/>
                      <a:lumOff val="6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20" name="Straight Connector 1019">
                <a:extLst>
                  <a:ext uri="{FF2B5EF4-FFF2-40B4-BE49-F238E27FC236}">
                    <a16:creationId xmlns:a16="http://schemas.microsoft.com/office/drawing/2014/main" id="{D3ADC60A-D45A-1346-84AC-B4714AE1CB2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609708" y="5243825"/>
                <a:ext cx="0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cxnSp>
            <p:nvCxnSpPr>
              <p:cNvPr id="1021" name="Straight Connector 1020">
                <a:extLst>
                  <a:ext uri="{FF2B5EF4-FFF2-40B4-BE49-F238E27FC236}">
                    <a16:creationId xmlns:a16="http://schemas.microsoft.com/office/drawing/2014/main" id="{8C732665-0AF3-514A-8491-058D584AA66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625708" y="4396154"/>
                <a:ext cx="0" cy="806396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1022" name="Group 504">
                <a:extLst>
                  <a:ext uri="{FF2B5EF4-FFF2-40B4-BE49-F238E27FC236}">
                    <a16:creationId xmlns:a16="http://schemas.microsoft.com/office/drawing/2014/main" id="{87E38306-3DC6-B044-991D-BEE6F6FD2E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09241" y="4136605"/>
                <a:ext cx="1019909" cy="399123"/>
                <a:chOff x="2183302" y="1574638"/>
                <a:chExt cx="1200154" cy="430218"/>
              </a:xfrm>
            </p:grpSpPr>
            <p:sp>
              <p:nvSpPr>
                <p:cNvPr id="1023" name="Oval 1022">
                  <a:extLst>
                    <a:ext uri="{FF2B5EF4-FFF2-40B4-BE49-F238E27FC236}">
                      <a16:creationId xmlns:a16="http://schemas.microsoft.com/office/drawing/2014/main" id="{55E5FA1C-CAB4-8341-8DAA-EDAE9CFD84E2}"/>
                    </a:ext>
                  </a:extLst>
                </p:cNvPr>
                <p:cNvSpPr/>
                <p:nvPr/>
              </p:nvSpPr>
              <p:spPr bwMode="auto">
                <a:xfrm flipV="1">
                  <a:off x="2185125" y="1689286"/>
                  <a:ext cx="1196349" cy="31485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20000"/>
                        <a:lumOff val="80000"/>
                      </a:srgbClr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24" name="Rectangle 1023">
                  <a:extLst>
                    <a:ext uri="{FF2B5EF4-FFF2-40B4-BE49-F238E27FC236}">
                      <a16:creationId xmlns:a16="http://schemas.microsoft.com/office/drawing/2014/main" id="{44108165-9E65-5F4A-BAAB-C6ACE38D3C65}"/>
                    </a:ext>
                  </a:extLst>
                </p:cNvPr>
                <p:cNvSpPr/>
                <p:nvPr/>
              </p:nvSpPr>
              <p:spPr bwMode="auto">
                <a:xfrm>
                  <a:off x="2183302" y="1735489"/>
                  <a:ext cx="1198172" cy="112938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25" name="Oval 1024">
                  <a:extLst>
                    <a:ext uri="{FF2B5EF4-FFF2-40B4-BE49-F238E27FC236}">
                      <a16:creationId xmlns:a16="http://schemas.microsoft.com/office/drawing/2014/main" id="{5220D9A0-FC71-C848-AA4B-AC3EAD73DB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3302" y="1574638"/>
                  <a:ext cx="1196349" cy="314857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26" name="Freeform 1025">
                  <a:extLst>
                    <a:ext uri="{FF2B5EF4-FFF2-40B4-BE49-F238E27FC236}">
                      <a16:creationId xmlns:a16="http://schemas.microsoft.com/office/drawing/2014/main" id="{0E8501FC-8102-1648-8958-E425AC1A0FB8}"/>
                    </a:ext>
                  </a:extLst>
                </p:cNvPr>
                <p:cNvSpPr/>
                <p:nvPr/>
              </p:nvSpPr>
              <p:spPr bwMode="auto">
                <a:xfrm>
                  <a:off x="2489684" y="1670464"/>
                  <a:ext cx="581761" cy="157429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27" name="Freeform 1026">
                  <a:extLst>
                    <a:ext uri="{FF2B5EF4-FFF2-40B4-BE49-F238E27FC236}">
                      <a16:creationId xmlns:a16="http://schemas.microsoft.com/office/drawing/2014/main" id="{AF49A14A-FE33-EB4B-ADEA-BA7B348615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9501" y="1629396"/>
                  <a:ext cx="703949" cy="111226"/>
                </a:xfrm>
                <a:custGeom>
                  <a:avLst/>
                  <a:gdLst>
                    <a:gd name="T0" fmla="*/ 0 w 3723451"/>
                    <a:gd name="T1" fmla="*/ 27211 h 932950"/>
                    <a:gd name="T2" fmla="*/ 123865 w 3723451"/>
                    <a:gd name="T3" fmla="*/ 321 h 932950"/>
                    <a:gd name="T4" fmla="*/ 350850 w 3723451"/>
                    <a:gd name="T5" fmla="*/ 62061 h 932950"/>
                    <a:gd name="T6" fmla="*/ 567397 w 3723451"/>
                    <a:gd name="T7" fmla="*/ 0 h 932950"/>
                    <a:gd name="T8" fmla="*/ 703949 w 3723451"/>
                    <a:gd name="T9" fmla="*/ 24696 h 932950"/>
                    <a:gd name="T10" fmla="*/ 602354 w 3723451"/>
                    <a:gd name="T11" fmla="*/ 55064 h 932950"/>
                    <a:gd name="T12" fmla="*/ 569645 w 3723451"/>
                    <a:gd name="T13" fmla="*/ 46877 h 932950"/>
                    <a:gd name="T14" fmla="*/ 354838 w 3723451"/>
                    <a:gd name="T15" fmla="*/ 111226 h 932950"/>
                    <a:gd name="T16" fmla="*/ 134536 w 3723451"/>
                    <a:gd name="T17" fmla="*/ 49244 h 932950"/>
                    <a:gd name="T18" fmla="*/ 98918 w 3723451"/>
                    <a:gd name="T19" fmla="*/ 55934 h 932950"/>
                    <a:gd name="T20" fmla="*/ 0 w 3723451"/>
                    <a:gd name="T21" fmla="*/ 27211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28" name="Freeform 1027">
                  <a:extLst>
                    <a:ext uri="{FF2B5EF4-FFF2-40B4-BE49-F238E27FC236}">
                      <a16:creationId xmlns:a16="http://schemas.microsoft.com/office/drawing/2014/main" id="{FEBE179E-02E9-C64E-89FC-F45503783F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722" y="1723510"/>
                  <a:ext cx="257143" cy="95826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7143 w 1366596"/>
                    <a:gd name="T3" fmla="*/ 74047 h 809868"/>
                    <a:gd name="T4" fmla="*/ 162771 w 1366596"/>
                    <a:gd name="T5" fmla="*/ 95826 h 809868"/>
                    <a:gd name="T6" fmla="*/ 866 w 1366596"/>
                    <a:gd name="T7" fmla="*/ 50635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29" name="Freeform 1028">
                  <a:extLst>
                    <a:ext uri="{FF2B5EF4-FFF2-40B4-BE49-F238E27FC236}">
                      <a16:creationId xmlns:a16="http://schemas.microsoft.com/office/drawing/2014/main" id="{56DF1AAD-D538-1C44-A286-465AD81A04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6736" y="1725222"/>
                  <a:ext cx="255318" cy="94114"/>
                </a:xfrm>
                <a:custGeom>
                  <a:avLst/>
                  <a:gdLst>
                    <a:gd name="T0" fmla="*/ 251832 w 1348191"/>
                    <a:gd name="T1" fmla="*/ 0 h 791462"/>
                    <a:gd name="T2" fmla="*/ 255318 w 1348191"/>
                    <a:gd name="T3" fmla="*/ 45415 h 791462"/>
                    <a:gd name="T4" fmla="*/ 92368 w 1348191"/>
                    <a:gd name="T5" fmla="*/ 94114 h 791462"/>
                    <a:gd name="T6" fmla="*/ 0 w 1348191"/>
                    <a:gd name="T7" fmla="*/ 72774 h 791462"/>
                    <a:gd name="T8" fmla="*/ 251832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1030" name="Straight Connector 1029">
                  <a:extLst>
                    <a:ext uri="{FF2B5EF4-FFF2-40B4-BE49-F238E27FC236}">
                      <a16:creationId xmlns:a16="http://schemas.microsoft.com/office/drawing/2014/main" id="{60701F8E-3F5A-734C-A498-AA55BCD5CFE1}"/>
                    </a:ext>
                  </a:extLst>
                </p:cNvPr>
                <p:cNvCxnSpPr>
                  <a:cxnSpLocks noChangeShapeType="1"/>
                  <a:endCxn id="1025" idx="2"/>
                </p:cNvCxnSpPr>
                <p:nvPr/>
              </p:nvCxnSpPr>
              <p:spPr bwMode="auto">
                <a:xfrm flipH="1" flipV="1">
                  <a:off x="2183302" y="1732067"/>
                  <a:ext cx="1823" cy="12149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031" name="Straight Connector 1030">
                  <a:extLst>
                    <a:ext uri="{FF2B5EF4-FFF2-40B4-BE49-F238E27FC236}">
                      <a16:creationId xmlns:a16="http://schemas.microsoft.com/office/drawing/2014/main" id="{299ED768-B7C5-C447-A0CA-015C1D4D47F2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81474" y="1728644"/>
                  <a:ext cx="1824" cy="12149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371" name="Straight Connector 370">
                <a:extLst>
                  <a:ext uri="{FF2B5EF4-FFF2-40B4-BE49-F238E27FC236}">
                    <a16:creationId xmlns:a16="http://schemas.microsoft.com/office/drawing/2014/main" id="{E67B7110-869C-734E-A391-2DDC0CCD436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607035" y="4388133"/>
                <a:ext cx="0" cy="806396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3C97C5E-8F3D-B348-9E9A-3D250616B623}"/>
                </a:ext>
              </a:extLst>
            </p:cNvPr>
            <p:cNvGrpSpPr/>
            <p:nvPr/>
          </p:nvGrpSpPr>
          <p:grpSpPr>
            <a:xfrm>
              <a:off x="5292458" y="4247514"/>
              <a:ext cx="573087" cy="2162756"/>
              <a:chOff x="5292458" y="4247514"/>
              <a:chExt cx="573087" cy="2162756"/>
            </a:xfrm>
          </p:grpSpPr>
          <p:sp>
            <p:nvSpPr>
              <p:cNvPr id="931" name="Freeform 930">
                <a:extLst>
                  <a:ext uri="{FF2B5EF4-FFF2-40B4-BE49-F238E27FC236}">
                    <a16:creationId xmlns:a16="http://schemas.microsoft.com/office/drawing/2014/main" id="{E78920D8-D684-1642-B41B-2CC538B9202E}"/>
                  </a:ext>
                </a:extLst>
              </p:cNvPr>
              <p:cNvSpPr/>
              <p:nvPr/>
            </p:nvSpPr>
            <p:spPr bwMode="auto">
              <a:xfrm>
                <a:off x="5292458" y="5394637"/>
                <a:ext cx="573087" cy="1015633"/>
              </a:xfrm>
              <a:custGeom>
                <a:avLst/>
                <a:gdLst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418712 w 1040633"/>
                  <a:gd name="connsiteY4" fmla="*/ 1189324 h 1219697"/>
                  <a:gd name="connsiteX5" fmla="*/ 139870 w 1040633"/>
                  <a:gd name="connsiteY5" fmla="*/ 1191723 h 1219697"/>
                  <a:gd name="connsiteX0" fmla="*/ 139870 w 1040633"/>
                  <a:gd name="connsiteY0" fmla="*/ 1191723 h 1355926"/>
                  <a:gd name="connsiteX1" fmla="*/ 0 w 1040633"/>
                  <a:gd name="connsiteY1" fmla="*/ 0 h 1355926"/>
                  <a:gd name="connsiteX2" fmla="*/ 1040633 w 1040633"/>
                  <a:gd name="connsiteY2" fmla="*/ 16785 h 1355926"/>
                  <a:gd name="connsiteX3" fmla="*/ 833625 w 1040633"/>
                  <a:gd name="connsiteY3" fmla="*/ 1219697 h 1355926"/>
                  <a:gd name="connsiteX4" fmla="*/ 139870 w 1040633"/>
                  <a:gd name="connsiteY4" fmla="*/ 1191723 h 1355926"/>
                  <a:gd name="connsiteX0" fmla="*/ 139870 w 1040633"/>
                  <a:gd name="connsiteY0" fmla="*/ 1191723 h 1289901"/>
                  <a:gd name="connsiteX1" fmla="*/ 0 w 1040633"/>
                  <a:gd name="connsiteY1" fmla="*/ 0 h 1289901"/>
                  <a:gd name="connsiteX2" fmla="*/ 1040633 w 1040633"/>
                  <a:gd name="connsiteY2" fmla="*/ 16785 h 1289901"/>
                  <a:gd name="connsiteX3" fmla="*/ 833625 w 1040633"/>
                  <a:gd name="connsiteY3" fmla="*/ 1219697 h 1289901"/>
                  <a:gd name="connsiteX4" fmla="*/ 139870 w 1040633"/>
                  <a:gd name="connsiteY4" fmla="*/ 1191723 h 1289901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191723"/>
                  <a:gd name="connsiteX1" fmla="*/ 0 w 1040633"/>
                  <a:gd name="connsiteY1" fmla="*/ 0 h 1191723"/>
                  <a:gd name="connsiteX2" fmla="*/ 1040633 w 1040633"/>
                  <a:gd name="connsiteY2" fmla="*/ 16785 h 1191723"/>
                  <a:gd name="connsiteX3" fmla="*/ 671988 w 1040633"/>
                  <a:gd name="connsiteY3" fmla="*/ 1158121 h 1191723"/>
                  <a:gd name="connsiteX4" fmla="*/ 139870 w 1040633"/>
                  <a:gd name="connsiteY4" fmla="*/ 1191723 h 1191723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71988 w 778664"/>
                  <a:gd name="connsiteY3" fmla="*/ 1158121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621064"/>
                  <a:gd name="connsiteY0" fmla="*/ 973305 h 973305"/>
                  <a:gd name="connsiteX1" fmla="*/ 0 w 621064"/>
                  <a:gd name="connsiteY1" fmla="*/ 11688 h 973305"/>
                  <a:gd name="connsiteX2" fmla="*/ 499610 w 621064"/>
                  <a:gd name="connsiteY2" fmla="*/ 0 h 973305"/>
                  <a:gd name="connsiteX3" fmla="*/ 558839 w 621064"/>
                  <a:gd name="connsiteY3" fmla="*/ 754682 h 973305"/>
                  <a:gd name="connsiteX4" fmla="*/ 197928 w 621064"/>
                  <a:gd name="connsiteY4" fmla="*/ 973305 h 973305"/>
                  <a:gd name="connsiteX0" fmla="*/ 197928 w 558839"/>
                  <a:gd name="connsiteY0" fmla="*/ 973305 h 973305"/>
                  <a:gd name="connsiteX1" fmla="*/ 0 w 558839"/>
                  <a:gd name="connsiteY1" fmla="*/ 11688 h 973305"/>
                  <a:gd name="connsiteX2" fmla="*/ 499610 w 558839"/>
                  <a:gd name="connsiteY2" fmla="*/ 0 h 973305"/>
                  <a:gd name="connsiteX3" fmla="*/ 558839 w 558839"/>
                  <a:gd name="connsiteY3" fmla="*/ 754682 h 973305"/>
                  <a:gd name="connsiteX4" fmla="*/ 197928 w 558839"/>
                  <a:gd name="connsiteY4" fmla="*/ 973305 h 973305"/>
                  <a:gd name="connsiteX0" fmla="*/ 197928 w 558839"/>
                  <a:gd name="connsiteY0" fmla="*/ 973305 h 973305"/>
                  <a:gd name="connsiteX1" fmla="*/ 0 w 558839"/>
                  <a:gd name="connsiteY1" fmla="*/ 11688 h 973305"/>
                  <a:gd name="connsiteX2" fmla="*/ 499610 w 558839"/>
                  <a:gd name="connsiteY2" fmla="*/ 0 h 973305"/>
                  <a:gd name="connsiteX3" fmla="*/ 558839 w 558839"/>
                  <a:gd name="connsiteY3" fmla="*/ 754682 h 973305"/>
                  <a:gd name="connsiteX4" fmla="*/ 197928 w 558839"/>
                  <a:gd name="connsiteY4" fmla="*/ 973305 h 973305"/>
                  <a:gd name="connsiteX0" fmla="*/ 370213 w 558839"/>
                  <a:gd name="connsiteY0" fmla="*/ 796102 h 796102"/>
                  <a:gd name="connsiteX1" fmla="*/ 0 w 558839"/>
                  <a:gd name="connsiteY1" fmla="*/ 11688 h 796102"/>
                  <a:gd name="connsiteX2" fmla="*/ 499610 w 558839"/>
                  <a:gd name="connsiteY2" fmla="*/ 0 h 796102"/>
                  <a:gd name="connsiteX3" fmla="*/ 558839 w 558839"/>
                  <a:gd name="connsiteY3" fmla="*/ 754682 h 796102"/>
                  <a:gd name="connsiteX4" fmla="*/ 370213 w 558839"/>
                  <a:gd name="connsiteY4" fmla="*/ 796102 h 796102"/>
                  <a:gd name="connsiteX0" fmla="*/ 370213 w 558839"/>
                  <a:gd name="connsiteY0" fmla="*/ 796102 h 796102"/>
                  <a:gd name="connsiteX1" fmla="*/ 0 w 558839"/>
                  <a:gd name="connsiteY1" fmla="*/ 11688 h 796102"/>
                  <a:gd name="connsiteX2" fmla="*/ 499610 w 558839"/>
                  <a:gd name="connsiteY2" fmla="*/ 0 h 796102"/>
                  <a:gd name="connsiteX3" fmla="*/ 558839 w 558839"/>
                  <a:gd name="connsiteY3" fmla="*/ 754682 h 796102"/>
                  <a:gd name="connsiteX4" fmla="*/ 370213 w 558839"/>
                  <a:gd name="connsiteY4" fmla="*/ 796102 h 796102"/>
                  <a:gd name="connsiteX0" fmla="*/ 370213 w 558839"/>
                  <a:gd name="connsiteY0" fmla="*/ 796102 h 796102"/>
                  <a:gd name="connsiteX1" fmla="*/ 0 w 558839"/>
                  <a:gd name="connsiteY1" fmla="*/ 11688 h 796102"/>
                  <a:gd name="connsiteX2" fmla="*/ 499610 w 558839"/>
                  <a:gd name="connsiteY2" fmla="*/ 0 h 796102"/>
                  <a:gd name="connsiteX3" fmla="*/ 558839 w 558839"/>
                  <a:gd name="connsiteY3" fmla="*/ 754682 h 796102"/>
                  <a:gd name="connsiteX4" fmla="*/ 370213 w 558839"/>
                  <a:gd name="connsiteY4" fmla="*/ 796102 h 796102"/>
                  <a:gd name="connsiteX0" fmla="*/ 370213 w 558839"/>
                  <a:gd name="connsiteY0" fmla="*/ 1315828 h 1315828"/>
                  <a:gd name="connsiteX1" fmla="*/ 0 w 558839"/>
                  <a:gd name="connsiteY1" fmla="*/ 531414 h 1315828"/>
                  <a:gd name="connsiteX2" fmla="*/ 506930 w 558839"/>
                  <a:gd name="connsiteY2" fmla="*/ 0 h 1315828"/>
                  <a:gd name="connsiteX3" fmla="*/ 558839 w 558839"/>
                  <a:gd name="connsiteY3" fmla="*/ 1274408 h 1315828"/>
                  <a:gd name="connsiteX4" fmla="*/ 370213 w 558839"/>
                  <a:gd name="connsiteY4" fmla="*/ 1315828 h 1315828"/>
                  <a:gd name="connsiteX0" fmla="*/ 384853 w 573479"/>
                  <a:gd name="connsiteY0" fmla="*/ 1326654 h 1326654"/>
                  <a:gd name="connsiteX1" fmla="*/ 0 w 573479"/>
                  <a:gd name="connsiteY1" fmla="*/ 554 h 1326654"/>
                  <a:gd name="connsiteX2" fmla="*/ 521570 w 573479"/>
                  <a:gd name="connsiteY2" fmla="*/ 10826 h 1326654"/>
                  <a:gd name="connsiteX3" fmla="*/ 573479 w 573479"/>
                  <a:gd name="connsiteY3" fmla="*/ 1285234 h 1326654"/>
                  <a:gd name="connsiteX4" fmla="*/ 384853 w 573479"/>
                  <a:gd name="connsiteY4" fmla="*/ 1326654 h 1326654"/>
                  <a:gd name="connsiteX0" fmla="*/ 384853 w 573479"/>
                  <a:gd name="connsiteY0" fmla="*/ 1326654 h 1326654"/>
                  <a:gd name="connsiteX1" fmla="*/ 0 w 573479"/>
                  <a:gd name="connsiteY1" fmla="*/ 554 h 1326654"/>
                  <a:gd name="connsiteX2" fmla="*/ 521570 w 573479"/>
                  <a:gd name="connsiteY2" fmla="*/ 10826 h 1326654"/>
                  <a:gd name="connsiteX3" fmla="*/ 573479 w 573479"/>
                  <a:gd name="connsiteY3" fmla="*/ 1285234 h 1326654"/>
                  <a:gd name="connsiteX4" fmla="*/ 384853 w 573479"/>
                  <a:gd name="connsiteY4" fmla="*/ 1326654 h 1326654"/>
                  <a:gd name="connsiteX0" fmla="*/ 384853 w 573479"/>
                  <a:gd name="connsiteY0" fmla="*/ 1326654 h 1326654"/>
                  <a:gd name="connsiteX1" fmla="*/ 0 w 573479"/>
                  <a:gd name="connsiteY1" fmla="*/ 554 h 1326654"/>
                  <a:gd name="connsiteX2" fmla="*/ 521570 w 573479"/>
                  <a:gd name="connsiteY2" fmla="*/ 10826 h 1326654"/>
                  <a:gd name="connsiteX3" fmla="*/ 573479 w 573479"/>
                  <a:gd name="connsiteY3" fmla="*/ 1285234 h 1326654"/>
                  <a:gd name="connsiteX4" fmla="*/ 384853 w 573479"/>
                  <a:gd name="connsiteY4" fmla="*/ 1326654 h 1326654"/>
                  <a:gd name="connsiteX0" fmla="*/ 384853 w 573479"/>
                  <a:gd name="connsiteY0" fmla="*/ 1326654 h 1326654"/>
                  <a:gd name="connsiteX1" fmla="*/ 0 w 573479"/>
                  <a:gd name="connsiteY1" fmla="*/ 554 h 1326654"/>
                  <a:gd name="connsiteX2" fmla="*/ 521570 w 573479"/>
                  <a:gd name="connsiteY2" fmla="*/ 10826 h 1326654"/>
                  <a:gd name="connsiteX3" fmla="*/ 573479 w 573479"/>
                  <a:gd name="connsiteY3" fmla="*/ 1285234 h 1326654"/>
                  <a:gd name="connsiteX4" fmla="*/ 384853 w 573479"/>
                  <a:gd name="connsiteY4" fmla="*/ 1326654 h 1326654"/>
                  <a:gd name="connsiteX0" fmla="*/ 384853 w 573479"/>
                  <a:gd name="connsiteY0" fmla="*/ 1326654 h 1326654"/>
                  <a:gd name="connsiteX1" fmla="*/ 0 w 573479"/>
                  <a:gd name="connsiteY1" fmla="*/ 554 h 1326654"/>
                  <a:gd name="connsiteX2" fmla="*/ 521570 w 573479"/>
                  <a:gd name="connsiteY2" fmla="*/ 10826 h 1326654"/>
                  <a:gd name="connsiteX3" fmla="*/ 573479 w 573479"/>
                  <a:gd name="connsiteY3" fmla="*/ 1285234 h 1326654"/>
                  <a:gd name="connsiteX4" fmla="*/ 384853 w 573479"/>
                  <a:gd name="connsiteY4" fmla="*/ 1326654 h 1326654"/>
                  <a:gd name="connsiteX0" fmla="*/ 384853 w 573479"/>
                  <a:gd name="connsiteY0" fmla="*/ 1326654 h 1326654"/>
                  <a:gd name="connsiteX1" fmla="*/ 0 w 573479"/>
                  <a:gd name="connsiteY1" fmla="*/ 554 h 1326654"/>
                  <a:gd name="connsiteX2" fmla="*/ 521570 w 573479"/>
                  <a:gd name="connsiteY2" fmla="*/ 10826 h 1326654"/>
                  <a:gd name="connsiteX3" fmla="*/ 573479 w 573479"/>
                  <a:gd name="connsiteY3" fmla="*/ 1285234 h 1326654"/>
                  <a:gd name="connsiteX4" fmla="*/ 384853 w 573479"/>
                  <a:gd name="connsiteY4" fmla="*/ 1326654 h 1326654"/>
                  <a:gd name="connsiteX0" fmla="*/ 384853 w 588119"/>
                  <a:gd name="connsiteY0" fmla="*/ 1326654 h 1326654"/>
                  <a:gd name="connsiteX1" fmla="*/ 0 w 588119"/>
                  <a:gd name="connsiteY1" fmla="*/ 554 h 1326654"/>
                  <a:gd name="connsiteX2" fmla="*/ 521570 w 588119"/>
                  <a:gd name="connsiteY2" fmla="*/ 10826 h 1326654"/>
                  <a:gd name="connsiteX3" fmla="*/ 588119 w 588119"/>
                  <a:gd name="connsiteY3" fmla="*/ 1321835 h 1326654"/>
                  <a:gd name="connsiteX4" fmla="*/ 384853 w 588119"/>
                  <a:gd name="connsiteY4" fmla="*/ 1326654 h 1326654"/>
                  <a:gd name="connsiteX0" fmla="*/ 384853 w 588119"/>
                  <a:gd name="connsiteY0" fmla="*/ 1326654 h 1326654"/>
                  <a:gd name="connsiteX1" fmla="*/ 0 w 588119"/>
                  <a:gd name="connsiteY1" fmla="*/ 554 h 1326654"/>
                  <a:gd name="connsiteX2" fmla="*/ 521570 w 588119"/>
                  <a:gd name="connsiteY2" fmla="*/ 10826 h 1326654"/>
                  <a:gd name="connsiteX3" fmla="*/ 588119 w 588119"/>
                  <a:gd name="connsiteY3" fmla="*/ 1321835 h 1326654"/>
                  <a:gd name="connsiteX4" fmla="*/ 384853 w 588119"/>
                  <a:gd name="connsiteY4" fmla="*/ 1326654 h 1326654"/>
                  <a:gd name="connsiteX0" fmla="*/ 384853 w 588119"/>
                  <a:gd name="connsiteY0" fmla="*/ 1326148 h 1326148"/>
                  <a:gd name="connsiteX1" fmla="*/ 0 w 588119"/>
                  <a:gd name="connsiteY1" fmla="*/ 48 h 1326148"/>
                  <a:gd name="connsiteX2" fmla="*/ 521570 w 588119"/>
                  <a:gd name="connsiteY2" fmla="*/ 228243 h 1326148"/>
                  <a:gd name="connsiteX3" fmla="*/ 588119 w 588119"/>
                  <a:gd name="connsiteY3" fmla="*/ 1321329 h 1326148"/>
                  <a:gd name="connsiteX4" fmla="*/ 384853 w 588119"/>
                  <a:gd name="connsiteY4" fmla="*/ 1326148 h 1326148"/>
                  <a:gd name="connsiteX0" fmla="*/ 384853 w 588119"/>
                  <a:gd name="connsiteY0" fmla="*/ 1326148 h 1326148"/>
                  <a:gd name="connsiteX1" fmla="*/ 0 w 588119"/>
                  <a:gd name="connsiteY1" fmla="*/ 48 h 1326148"/>
                  <a:gd name="connsiteX2" fmla="*/ 521570 w 588119"/>
                  <a:gd name="connsiteY2" fmla="*/ 228243 h 1326148"/>
                  <a:gd name="connsiteX3" fmla="*/ 588119 w 588119"/>
                  <a:gd name="connsiteY3" fmla="*/ 1321329 h 1326148"/>
                  <a:gd name="connsiteX4" fmla="*/ 384853 w 588119"/>
                  <a:gd name="connsiteY4" fmla="*/ 1326148 h 1326148"/>
                  <a:gd name="connsiteX0" fmla="*/ 384853 w 588119"/>
                  <a:gd name="connsiteY0" fmla="*/ 1326148 h 1326148"/>
                  <a:gd name="connsiteX1" fmla="*/ 0 w 588119"/>
                  <a:gd name="connsiteY1" fmla="*/ 48 h 1326148"/>
                  <a:gd name="connsiteX2" fmla="*/ 521570 w 588119"/>
                  <a:gd name="connsiteY2" fmla="*/ 228243 h 1326148"/>
                  <a:gd name="connsiteX3" fmla="*/ 588119 w 588119"/>
                  <a:gd name="connsiteY3" fmla="*/ 1321329 h 1326148"/>
                  <a:gd name="connsiteX4" fmla="*/ 384853 w 588119"/>
                  <a:gd name="connsiteY4" fmla="*/ 1326148 h 1326148"/>
                  <a:gd name="connsiteX0" fmla="*/ 366066 w 569332"/>
                  <a:gd name="connsiteY0" fmla="*/ 1097905 h 1097905"/>
                  <a:gd name="connsiteX1" fmla="*/ 0 w 569332"/>
                  <a:gd name="connsiteY1" fmla="*/ 4757 h 1097905"/>
                  <a:gd name="connsiteX2" fmla="*/ 502783 w 569332"/>
                  <a:gd name="connsiteY2" fmla="*/ 0 h 1097905"/>
                  <a:gd name="connsiteX3" fmla="*/ 569332 w 569332"/>
                  <a:gd name="connsiteY3" fmla="*/ 1093086 h 1097905"/>
                  <a:gd name="connsiteX4" fmla="*/ 366066 w 569332"/>
                  <a:gd name="connsiteY4" fmla="*/ 1097905 h 1097905"/>
                  <a:gd name="connsiteX0" fmla="*/ 366066 w 569332"/>
                  <a:gd name="connsiteY0" fmla="*/ 1097905 h 1097905"/>
                  <a:gd name="connsiteX1" fmla="*/ 0 w 569332"/>
                  <a:gd name="connsiteY1" fmla="*/ 4757 h 1097905"/>
                  <a:gd name="connsiteX2" fmla="*/ 502783 w 569332"/>
                  <a:gd name="connsiteY2" fmla="*/ 0 h 1097905"/>
                  <a:gd name="connsiteX3" fmla="*/ 569332 w 569332"/>
                  <a:gd name="connsiteY3" fmla="*/ 1093086 h 1097905"/>
                  <a:gd name="connsiteX4" fmla="*/ 366066 w 569332"/>
                  <a:gd name="connsiteY4" fmla="*/ 1097905 h 1097905"/>
                  <a:gd name="connsiteX0" fmla="*/ 366066 w 569332"/>
                  <a:gd name="connsiteY0" fmla="*/ 1097905 h 1097905"/>
                  <a:gd name="connsiteX1" fmla="*/ 0 w 569332"/>
                  <a:gd name="connsiteY1" fmla="*/ 4757 h 1097905"/>
                  <a:gd name="connsiteX2" fmla="*/ 502783 w 569332"/>
                  <a:gd name="connsiteY2" fmla="*/ 0 h 1097905"/>
                  <a:gd name="connsiteX3" fmla="*/ 569332 w 569332"/>
                  <a:gd name="connsiteY3" fmla="*/ 1093086 h 1097905"/>
                  <a:gd name="connsiteX4" fmla="*/ 366066 w 569332"/>
                  <a:gd name="connsiteY4" fmla="*/ 1097905 h 1097905"/>
                  <a:gd name="connsiteX0" fmla="*/ 366066 w 594113"/>
                  <a:gd name="connsiteY0" fmla="*/ 1097905 h 1179971"/>
                  <a:gd name="connsiteX1" fmla="*/ 0 w 594113"/>
                  <a:gd name="connsiteY1" fmla="*/ 4757 h 1179971"/>
                  <a:gd name="connsiteX2" fmla="*/ 502783 w 594113"/>
                  <a:gd name="connsiteY2" fmla="*/ 0 h 1179971"/>
                  <a:gd name="connsiteX3" fmla="*/ 594113 w 594113"/>
                  <a:gd name="connsiteY3" fmla="*/ 1179818 h 1179971"/>
                  <a:gd name="connsiteX4" fmla="*/ 366066 w 594113"/>
                  <a:gd name="connsiteY4" fmla="*/ 1097905 h 1179971"/>
                  <a:gd name="connsiteX0" fmla="*/ 403236 w 594113"/>
                  <a:gd name="connsiteY0" fmla="*/ 1215612 h 1215612"/>
                  <a:gd name="connsiteX1" fmla="*/ 0 w 594113"/>
                  <a:gd name="connsiteY1" fmla="*/ 4757 h 1215612"/>
                  <a:gd name="connsiteX2" fmla="*/ 502783 w 594113"/>
                  <a:gd name="connsiteY2" fmla="*/ 0 h 1215612"/>
                  <a:gd name="connsiteX3" fmla="*/ 594113 w 594113"/>
                  <a:gd name="connsiteY3" fmla="*/ 1179818 h 1215612"/>
                  <a:gd name="connsiteX4" fmla="*/ 403236 w 594113"/>
                  <a:gd name="connsiteY4" fmla="*/ 1215612 h 1215612"/>
                  <a:gd name="connsiteX0" fmla="*/ 403236 w 574100"/>
                  <a:gd name="connsiteY0" fmla="*/ 1215612 h 1215612"/>
                  <a:gd name="connsiteX1" fmla="*/ 0 w 574100"/>
                  <a:gd name="connsiteY1" fmla="*/ 4757 h 1215612"/>
                  <a:gd name="connsiteX2" fmla="*/ 502783 w 574100"/>
                  <a:gd name="connsiteY2" fmla="*/ 0 h 1215612"/>
                  <a:gd name="connsiteX3" fmla="*/ 574100 w 574100"/>
                  <a:gd name="connsiteY3" fmla="*/ 1014877 h 1215612"/>
                  <a:gd name="connsiteX4" fmla="*/ 403236 w 574100"/>
                  <a:gd name="connsiteY4" fmla="*/ 1215612 h 1215612"/>
                  <a:gd name="connsiteX0" fmla="*/ 333190 w 574100"/>
                  <a:gd name="connsiteY0" fmla="*/ 985695 h 1015244"/>
                  <a:gd name="connsiteX1" fmla="*/ 0 w 574100"/>
                  <a:gd name="connsiteY1" fmla="*/ 4757 h 1015244"/>
                  <a:gd name="connsiteX2" fmla="*/ 502783 w 574100"/>
                  <a:gd name="connsiteY2" fmla="*/ 0 h 1015244"/>
                  <a:gd name="connsiteX3" fmla="*/ 574100 w 574100"/>
                  <a:gd name="connsiteY3" fmla="*/ 1014877 h 1015244"/>
                  <a:gd name="connsiteX4" fmla="*/ 333190 w 574100"/>
                  <a:gd name="connsiteY4" fmla="*/ 985695 h 1015244"/>
                  <a:gd name="connsiteX0" fmla="*/ 323648 w 574100"/>
                  <a:gd name="connsiteY0" fmla="*/ 1001558 h 1015510"/>
                  <a:gd name="connsiteX1" fmla="*/ 0 w 574100"/>
                  <a:gd name="connsiteY1" fmla="*/ 4757 h 1015510"/>
                  <a:gd name="connsiteX2" fmla="*/ 502783 w 574100"/>
                  <a:gd name="connsiteY2" fmla="*/ 0 h 1015510"/>
                  <a:gd name="connsiteX3" fmla="*/ 574100 w 574100"/>
                  <a:gd name="connsiteY3" fmla="*/ 1014877 h 1015510"/>
                  <a:gd name="connsiteX4" fmla="*/ 323648 w 574100"/>
                  <a:gd name="connsiteY4" fmla="*/ 1001558 h 1015510"/>
                  <a:gd name="connsiteX0" fmla="*/ 323648 w 574100"/>
                  <a:gd name="connsiteY0" fmla="*/ 1001558 h 1015194"/>
                  <a:gd name="connsiteX1" fmla="*/ 0 w 574100"/>
                  <a:gd name="connsiteY1" fmla="*/ 4757 h 1015194"/>
                  <a:gd name="connsiteX2" fmla="*/ 502783 w 574100"/>
                  <a:gd name="connsiteY2" fmla="*/ 0 h 1015194"/>
                  <a:gd name="connsiteX3" fmla="*/ 574100 w 574100"/>
                  <a:gd name="connsiteY3" fmla="*/ 1014877 h 1015194"/>
                  <a:gd name="connsiteX4" fmla="*/ 323648 w 574100"/>
                  <a:gd name="connsiteY4" fmla="*/ 1001558 h 1015194"/>
                  <a:gd name="connsiteX0" fmla="*/ 323648 w 574100"/>
                  <a:gd name="connsiteY0" fmla="*/ 1001558 h 1014877"/>
                  <a:gd name="connsiteX1" fmla="*/ 0 w 574100"/>
                  <a:gd name="connsiteY1" fmla="*/ 4757 h 1014877"/>
                  <a:gd name="connsiteX2" fmla="*/ 502783 w 574100"/>
                  <a:gd name="connsiteY2" fmla="*/ 0 h 1014877"/>
                  <a:gd name="connsiteX3" fmla="*/ 574100 w 574100"/>
                  <a:gd name="connsiteY3" fmla="*/ 1014877 h 1014877"/>
                  <a:gd name="connsiteX4" fmla="*/ 323648 w 574100"/>
                  <a:gd name="connsiteY4" fmla="*/ 1001558 h 1014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100" h="1014877">
                    <a:moveTo>
                      <a:pt x="323648" y="1001558"/>
                    </a:moveTo>
                    <a:cubicBezTo>
                      <a:pt x="144359" y="448953"/>
                      <a:pt x="295574" y="908506"/>
                      <a:pt x="0" y="4757"/>
                    </a:cubicBezTo>
                    <a:cubicBezTo>
                      <a:pt x="166537" y="861"/>
                      <a:pt x="336246" y="3896"/>
                      <a:pt x="502783" y="0"/>
                    </a:cubicBezTo>
                    <a:cubicBezTo>
                      <a:pt x="555943" y="995541"/>
                      <a:pt x="537473" y="350120"/>
                      <a:pt x="574100" y="1014877"/>
                    </a:cubicBezTo>
                    <a:cubicBezTo>
                      <a:pt x="492318" y="996974"/>
                      <a:pt x="472137" y="977884"/>
                      <a:pt x="323648" y="100155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lumMod val="95000"/>
                      <a:alpha val="5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997" name="Rectangle 996">
                <a:extLst>
                  <a:ext uri="{FF2B5EF4-FFF2-40B4-BE49-F238E27FC236}">
                    <a16:creationId xmlns:a16="http://schemas.microsoft.com/office/drawing/2014/main" id="{7F242236-8B77-9144-8038-81B9BCAB1509}"/>
                  </a:ext>
                </a:extLst>
              </p:cNvPr>
              <p:cNvSpPr/>
              <p:nvPr/>
            </p:nvSpPr>
            <p:spPr bwMode="auto">
              <a:xfrm rot="10800000">
                <a:off x="5300268" y="4416668"/>
                <a:ext cx="498084" cy="353991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98" name="Straight Connector 997">
                <a:extLst>
                  <a:ext uri="{FF2B5EF4-FFF2-40B4-BE49-F238E27FC236}">
                    <a16:creationId xmlns:a16="http://schemas.microsoft.com/office/drawing/2014/main" id="{855E433C-9E28-D243-A7F8-5DC166631717}"/>
                  </a:ext>
                </a:extLst>
              </p:cNvPr>
              <p:cNvCxnSpPr>
                <a:cxnSpLocks/>
                <a:stCxn id="1004" idx="3"/>
              </p:cNvCxnSpPr>
              <p:nvPr/>
            </p:nvCxnSpPr>
            <p:spPr bwMode="auto">
              <a:xfrm>
                <a:off x="5798598" y="4376078"/>
                <a:ext cx="11386" cy="969347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99" name="Group 552">
                <a:extLst>
                  <a:ext uri="{FF2B5EF4-FFF2-40B4-BE49-F238E27FC236}">
                    <a16:creationId xmlns:a16="http://schemas.microsoft.com/office/drawing/2014/main" id="{2095E3B0-B1DF-9747-A4B6-739AFCB17C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02369" y="5271607"/>
                <a:ext cx="507588" cy="221730"/>
                <a:chOff x="4128636" y="3606589"/>
                <a:chExt cx="568145" cy="338667"/>
              </a:xfrm>
            </p:grpSpPr>
            <p:sp>
              <p:nvSpPr>
                <p:cNvPr id="1012" name="Oval 1011">
                  <a:extLst>
                    <a:ext uri="{FF2B5EF4-FFF2-40B4-BE49-F238E27FC236}">
                      <a16:creationId xmlns:a16="http://schemas.microsoft.com/office/drawing/2014/main" id="{77BE98D0-B8F8-0542-81BA-550DCDDBED58}"/>
                    </a:ext>
                  </a:extLst>
                </p:cNvPr>
                <p:cNvSpPr/>
                <p:nvPr/>
              </p:nvSpPr>
              <p:spPr>
                <a:xfrm>
                  <a:off x="4128204" y="3719337"/>
                  <a:ext cx="568606" cy="225500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13" name="Rectangle 1012">
                  <a:extLst>
                    <a:ext uri="{FF2B5EF4-FFF2-40B4-BE49-F238E27FC236}">
                      <a16:creationId xmlns:a16="http://schemas.microsoft.com/office/drawing/2014/main" id="{FF81DF11-B403-0242-9BBF-4028E5002511}"/>
                    </a:ext>
                  </a:extLst>
                </p:cNvPr>
                <p:cNvSpPr/>
                <p:nvPr/>
              </p:nvSpPr>
              <p:spPr>
                <a:xfrm>
                  <a:off x="4128204" y="3719337"/>
                  <a:ext cx="568606" cy="111537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14" name="Oval 1013">
                  <a:extLst>
                    <a:ext uri="{FF2B5EF4-FFF2-40B4-BE49-F238E27FC236}">
                      <a16:creationId xmlns:a16="http://schemas.microsoft.com/office/drawing/2014/main" id="{DA7CD07E-7BFA-EA40-A63C-19BD545F9FBB}"/>
                    </a:ext>
                  </a:extLst>
                </p:cNvPr>
                <p:cNvSpPr/>
                <p:nvPr/>
              </p:nvSpPr>
              <p:spPr>
                <a:xfrm>
                  <a:off x="4128204" y="3600527"/>
                  <a:ext cx="568606" cy="230348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1015" name="Straight Connector 1014">
                  <a:extLst>
                    <a:ext uri="{FF2B5EF4-FFF2-40B4-BE49-F238E27FC236}">
                      <a16:creationId xmlns:a16="http://schemas.microsoft.com/office/drawing/2014/main" id="{B2F8B11B-A555-1F4E-A7E6-540E16F7A0A8}"/>
                    </a:ext>
                  </a:extLst>
                </p:cNvPr>
                <p:cNvCxnSpPr/>
                <p:nvPr/>
              </p:nvCxnSpPr>
              <p:spPr>
                <a:xfrm>
                  <a:off x="4696810" y="3719337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1016" name="Straight Connector 1015">
                  <a:extLst>
                    <a:ext uri="{FF2B5EF4-FFF2-40B4-BE49-F238E27FC236}">
                      <a16:creationId xmlns:a16="http://schemas.microsoft.com/office/drawing/2014/main" id="{DC5D2573-EDE8-D044-BD08-61DD678EC15B}"/>
                    </a:ext>
                  </a:extLst>
                </p:cNvPr>
                <p:cNvCxnSpPr/>
                <p:nvPr/>
              </p:nvCxnSpPr>
              <p:spPr>
                <a:xfrm>
                  <a:off x="4128204" y="3719337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1000" name="Rectangle 999">
                <a:extLst>
                  <a:ext uri="{FF2B5EF4-FFF2-40B4-BE49-F238E27FC236}">
                    <a16:creationId xmlns:a16="http://schemas.microsoft.com/office/drawing/2014/main" id="{1CD2ADDF-DE6E-274D-9173-D493921DFE9F}"/>
                  </a:ext>
                </a:extLst>
              </p:cNvPr>
              <p:cNvSpPr/>
              <p:nvPr/>
            </p:nvSpPr>
            <p:spPr bwMode="auto">
              <a:xfrm>
                <a:off x="5303570" y="4851684"/>
                <a:ext cx="496888" cy="496916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01" name="Straight Connector 1000">
                <a:extLst>
                  <a:ext uri="{FF2B5EF4-FFF2-40B4-BE49-F238E27FC236}">
                    <a16:creationId xmlns:a16="http://schemas.microsoft.com/office/drawing/2014/main" id="{3926DE25-E9FB-D540-98B7-27C7DBB56A43}"/>
                  </a:ext>
                </a:extLst>
              </p:cNvPr>
              <p:cNvCxnSpPr>
                <a:cxnSpLocks/>
                <a:stCxn id="1003" idx="2"/>
              </p:cNvCxnSpPr>
              <p:nvPr/>
            </p:nvCxnSpPr>
            <p:spPr bwMode="auto">
              <a:xfrm flipH="1">
                <a:off x="5297221" y="4407034"/>
                <a:ext cx="4739" cy="1032054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1002" name="Group 538">
                <a:extLst>
                  <a:ext uri="{FF2B5EF4-FFF2-40B4-BE49-F238E27FC236}">
                    <a16:creationId xmlns:a16="http://schemas.microsoft.com/office/drawing/2014/main" id="{FA32E138-3569-9943-8F38-8BFBBEE94E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99734" y="4247514"/>
                <a:ext cx="498793" cy="248286"/>
                <a:chOff x="2183302" y="1564542"/>
                <a:chExt cx="1200154" cy="440314"/>
              </a:xfrm>
            </p:grpSpPr>
            <p:sp>
              <p:nvSpPr>
                <p:cNvPr id="1003" name="Oval 1002">
                  <a:extLst>
                    <a:ext uri="{FF2B5EF4-FFF2-40B4-BE49-F238E27FC236}">
                      <a16:creationId xmlns:a16="http://schemas.microsoft.com/office/drawing/2014/main" id="{172BF76E-3582-364D-ACA4-688518FFF091}"/>
                    </a:ext>
                  </a:extLst>
                </p:cNvPr>
                <p:cNvSpPr/>
                <p:nvPr/>
              </p:nvSpPr>
              <p:spPr bwMode="auto">
                <a:xfrm flipV="1">
                  <a:off x="2188659" y="1691189"/>
                  <a:ext cx="1194966" cy="3124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04" name="Rectangle 1003">
                  <a:extLst>
                    <a:ext uri="{FF2B5EF4-FFF2-40B4-BE49-F238E27FC236}">
                      <a16:creationId xmlns:a16="http://schemas.microsoft.com/office/drawing/2014/main" id="{3A78A2F4-E393-6E42-BE3F-0FCA6714AEB4}"/>
                    </a:ext>
                  </a:extLst>
                </p:cNvPr>
                <p:cNvSpPr/>
                <p:nvPr/>
              </p:nvSpPr>
              <p:spPr bwMode="auto">
                <a:xfrm>
                  <a:off x="2184877" y="1736233"/>
                  <a:ext cx="1198749" cy="112612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05" name="Oval 1004">
                  <a:extLst>
                    <a:ext uri="{FF2B5EF4-FFF2-40B4-BE49-F238E27FC236}">
                      <a16:creationId xmlns:a16="http://schemas.microsoft.com/office/drawing/2014/main" id="{940143FD-143D-914C-BE2C-37F2F665D2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4877" y="1564501"/>
                  <a:ext cx="1194966" cy="312497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06" name="Freeform 1005">
                  <a:extLst>
                    <a:ext uri="{FF2B5EF4-FFF2-40B4-BE49-F238E27FC236}">
                      <a16:creationId xmlns:a16="http://schemas.microsoft.com/office/drawing/2014/main" id="{E3E8B10C-6B82-EC4C-A959-82D1FA770D43}"/>
                    </a:ext>
                  </a:extLst>
                </p:cNvPr>
                <p:cNvSpPr/>
                <p:nvPr/>
              </p:nvSpPr>
              <p:spPr bwMode="auto">
                <a:xfrm>
                  <a:off x="2491182" y="1671482"/>
                  <a:ext cx="582357" cy="1548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07" name="Freeform 1006">
                  <a:extLst>
                    <a:ext uri="{FF2B5EF4-FFF2-40B4-BE49-F238E27FC236}">
                      <a16:creationId xmlns:a16="http://schemas.microsoft.com/office/drawing/2014/main" id="{0B23900C-40C2-5447-A8A5-DB9E4C1FBD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678" y="1629252"/>
                  <a:ext cx="703366" cy="109797"/>
                </a:xfrm>
                <a:custGeom>
                  <a:avLst/>
                  <a:gdLst>
                    <a:gd name="T0" fmla="*/ 0 w 3723451"/>
                    <a:gd name="T1" fmla="*/ 26862 h 932950"/>
                    <a:gd name="T2" fmla="*/ 123762 w 3723451"/>
                    <a:gd name="T3" fmla="*/ 317 h 932950"/>
                    <a:gd name="T4" fmla="*/ 350560 w 3723451"/>
                    <a:gd name="T5" fmla="*/ 61264 h 932950"/>
                    <a:gd name="T6" fmla="*/ 566927 w 3723451"/>
                    <a:gd name="T7" fmla="*/ 0 h 932950"/>
                    <a:gd name="T8" fmla="*/ 703366 w 3723451"/>
                    <a:gd name="T9" fmla="*/ 24379 h 932950"/>
                    <a:gd name="T10" fmla="*/ 601856 w 3723451"/>
                    <a:gd name="T11" fmla="*/ 54357 h 932950"/>
                    <a:gd name="T12" fmla="*/ 569173 w 3723451"/>
                    <a:gd name="T13" fmla="*/ 46275 h 932950"/>
                    <a:gd name="T14" fmla="*/ 354544 w 3723451"/>
                    <a:gd name="T15" fmla="*/ 109797 h 932950"/>
                    <a:gd name="T16" fmla="*/ 134425 w 3723451"/>
                    <a:gd name="T17" fmla="*/ 48612 h 932950"/>
                    <a:gd name="T18" fmla="*/ 98836 w 3723451"/>
                    <a:gd name="T19" fmla="*/ 55215 h 932950"/>
                    <a:gd name="T20" fmla="*/ 0 w 3723451"/>
                    <a:gd name="T21" fmla="*/ 26862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08" name="Freeform 1007">
                  <a:extLst>
                    <a:ext uri="{FF2B5EF4-FFF2-40B4-BE49-F238E27FC236}">
                      <a16:creationId xmlns:a16="http://schemas.microsoft.com/office/drawing/2014/main" id="{8EDB510B-0DD2-AE4F-82C5-7A7D8DC924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025" y="1722158"/>
                  <a:ext cx="260925" cy="95720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60925 w 1366596"/>
                    <a:gd name="T3" fmla="*/ 73965 h 809868"/>
                    <a:gd name="T4" fmla="*/ 165165 w 1366596"/>
                    <a:gd name="T5" fmla="*/ 95720 h 809868"/>
                    <a:gd name="T6" fmla="*/ 878 w 1366596"/>
                    <a:gd name="T7" fmla="*/ 50579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09" name="Freeform 1008">
                  <a:extLst>
                    <a:ext uri="{FF2B5EF4-FFF2-40B4-BE49-F238E27FC236}">
                      <a16:creationId xmlns:a16="http://schemas.microsoft.com/office/drawing/2014/main" id="{8DBE17FA-57C2-EB4B-A9B7-514F4336E2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332" y="1724972"/>
                  <a:ext cx="253364" cy="95720"/>
                </a:xfrm>
                <a:custGeom>
                  <a:avLst/>
                  <a:gdLst>
                    <a:gd name="T0" fmla="*/ 249905 w 1348191"/>
                    <a:gd name="T1" fmla="*/ 0 h 791462"/>
                    <a:gd name="T2" fmla="*/ 253364 w 1348191"/>
                    <a:gd name="T3" fmla="*/ 46190 h 791462"/>
                    <a:gd name="T4" fmla="*/ 91661 w 1348191"/>
                    <a:gd name="T5" fmla="*/ 95720 h 791462"/>
                    <a:gd name="T6" fmla="*/ 0 w 1348191"/>
                    <a:gd name="T7" fmla="*/ 74016 h 791462"/>
                    <a:gd name="T8" fmla="*/ 249905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1010" name="Straight Connector 1009">
                  <a:extLst>
                    <a:ext uri="{FF2B5EF4-FFF2-40B4-BE49-F238E27FC236}">
                      <a16:creationId xmlns:a16="http://schemas.microsoft.com/office/drawing/2014/main" id="{6D72BFF1-097B-E940-AAD0-E8A2E1D2A096}"/>
                    </a:ext>
                  </a:extLst>
                </p:cNvPr>
                <p:cNvCxnSpPr>
                  <a:cxnSpLocks noChangeShapeType="1"/>
                  <a:endCxn id="1005" idx="2"/>
                </p:cNvCxnSpPr>
                <p:nvPr/>
              </p:nvCxnSpPr>
              <p:spPr bwMode="auto">
                <a:xfrm flipH="1" flipV="1">
                  <a:off x="2184877" y="1722158"/>
                  <a:ext cx="3783" cy="12105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011" name="Straight Connector 1010">
                  <a:extLst>
                    <a:ext uri="{FF2B5EF4-FFF2-40B4-BE49-F238E27FC236}">
                      <a16:creationId xmlns:a16="http://schemas.microsoft.com/office/drawing/2014/main" id="{088863E0-982B-8A4D-853F-851CE3F1F144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42" y="1727788"/>
                  <a:ext cx="3783" cy="12105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711EF0F-FDD8-CC4B-B701-3F459FFDE65F}"/>
                </a:ext>
              </a:extLst>
            </p:cNvPr>
            <p:cNvGrpSpPr/>
            <p:nvPr/>
          </p:nvGrpSpPr>
          <p:grpSpPr>
            <a:xfrm>
              <a:off x="6071920" y="4247514"/>
              <a:ext cx="520674" cy="1626550"/>
              <a:chOff x="6071920" y="4247514"/>
              <a:chExt cx="520674" cy="1626550"/>
            </a:xfrm>
          </p:grpSpPr>
          <p:sp>
            <p:nvSpPr>
              <p:cNvPr id="930" name="Freeform 929">
                <a:extLst>
                  <a:ext uri="{FF2B5EF4-FFF2-40B4-BE49-F238E27FC236}">
                    <a16:creationId xmlns:a16="http://schemas.microsoft.com/office/drawing/2014/main" id="{BD4E8E8A-5281-2546-8825-0786245B15DA}"/>
                  </a:ext>
                </a:extLst>
              </p:cNvPr>
              <p:cNvSpPr/>
              <p:nvPr/>
            </p:nvSpPr>
            <p:spPr bwMode="auto">
              <a:xfrm>
                <a:off x="6071920" y="5431150"/>
                <a:ext cx="514350" cy="442914"/>
              </a:xfrm>
              <a:custGeom>
                <a:avLst/>
                <a:gdLst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418712 w 1040633"/>
                  <a:gd name="connsiteY4" fmla="*/ 1189324 h 1219697"/>
                  <a:gd name="connsiteX5" fmla="*/ 139870 w 1040633"/>
                  <a:gd name="connsiteY5" fmla="*/ 1191723 h 1219697"/>
                  <a:gd name="connsiteX0" fmla="*/ 139870 w 1040633"/>
                  <a:gd name="connsiteY0" fmla="*/ 1191723 h 1355926"/>
                  <a:gd name="connsiteX1" fmla="*/ 0 w 1040633"/>
                  <a:gd name="connsiteY1" fmla="*/ 0 h 1355926"/>
                  <a:gd name="connsiteX2" fmla="*/ 1040633 w 1040633"/>
                  <a:gd name="connsiteY2" fmla="*/ 16785 h 1355926"/>
                  <a:gd name="connsiteX3" fmla="*/ 833625 w 1040633"/>
                  <a:gd name="connsiteY3" fmla="*/ 1219697 h 1355926"/>
                  <a:gd name="connsiteX4" fmla="*/ 139870 w 1040633"/>
                  <a:gd name="connsiteY4" fmla="*/ 1191723 h 1355926"/>
                  <a:gd name="connsiteX0" fmla="*/ 139870 w 1040633"/>
                  <a:gd name="connsiteY0" fmla="*/ 1191723 h 1289901"/>
                  <a:gd name="connsiteX1" fmla="*/ 0 w 1040633"/>
                  <a:gd name="connsiteY1" fmla="*/ 0 h 1289901"/>
                  <a:gd name="connsiteX2" fmla="*/ 1040633 w 1040633"/>
                  <a:gd name="connsiteY2" fmla="*/ 16785 h 1289901"/>
                  <a:gd name="connsiteX3" fmla="*/ 833625 w 1040633"/>
                  <a:gd name="connsiteY3" fmla="*/ 1219697 h 1289901"/>
                  <a:gd name="connsiteX4" fmla="*/ 139870 w 1040633"/>
                  <a:gd name="connsiteY4" fmla="*/ 1191723 h 1289901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191723"/>
                  <a:gd name="connsiteX1" fmla="*/ 0 w 1040633"/>
                  <a:gd name="connsiteY1" fmla="*/ 0 h 1191723"/>
                  <a:gd name="connsiteX2" fmla="*/ 1040633 w 1040633"/>
                  <a:gd name="connsiteY2" fmla="*/ 16785 h 1191723"/>
                  <a:gd name="connsiteX3" fmla="*/ 671988 w 1040633"/>
                  <a:gd name="connsiteY3" fmla="*/ 1158121 h 1191723"/>
                  <a:gd name="connsiteX4" fmla="*/ 139870 w 1040633"/>
                  <a:gd name="connsiteY4" fmla="*/ 1191723 h 1191723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71988 w 778664"/>
                  <a:gd name="connsiteY3" fmla="*/ 1158121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503138"/>
                  <a:gd name="connsiteY0" fmla="*/ 961687 h 964568"/>
                  <a:gd name="connsiteX1" fmla="*/ 0 w 503138"/>
                  <a:gd name="connsiteY1" fmla="*/ 70 h 964568"/>
                  <a:gd name="connsiteX2" fmla="*/ 503138 w 503138"/>
                  <a:gd name="connsiteY2" fmla="*/ 154187 h 964568"/>
                  <a:gd name="connsiteX3" fmla="*/ 273339 w 503138"/>
                  <a:gd name="connsiteY3" fmla="*/ 964568 h 964568"/>
                  <a:gd name="connsiteX4" fmla="*/ 197928 w 503138"/>
                  <a:gd name="connsiteY4" fmla="*/ 961687 h 964568"/>
                  <a:gd name="connsiteX0" fmla="*/ 201456 w 506666"/>
                  <a:gd name="connsiteY0" fmla="*/ 807500 h 810381"/>
                  <a:gd name="connsiteX1" fmla="*/ 0 w 506666"/>
                  <a:gd name="connsiteY1" fmla="*/ 15216 h 810381"/>
                  <a:gd name="connsiteX2" fmla="*/ 506666 w 506666"/>
                  <a:gd name="connsiteY2" fmla="*/ 0 h 810381"/>
                  <a:gd name="connsiteX3" fmla="*/ 276867 w 506666"/>
                  <a:gd name="connsiteY3" fmla="*/ 810381 h 810381"/>
                  <a:gd name="connsiteX4" fmla="*/ 201456 w 506666"/>
                  <a:gd name="connsiteY4" fmla="*/ 807500 h 810381"/>
                  <a:gd name="connsiteX0" fmla="*/ 201456 w 506666"/>
                  <a:gd name="connsiteY0" fmla="*/ 807500 h 811593"/>
                  <a:gd name="connsiteX1" fmla="*/ 0 w 506666"/>
                  <a:gd name="connsiteY1" fmla="*/ 15216 h 811593"/>
                  <a:gd name="connsiteX2" fmla="*/ 506666 w 506666"/>
                  <a:gd name="connsiteY2" fmla="*/ 0 h 811593"/>
                  <a:gd name="connsiteX3" fmla="*/ 276867 w 506666"/>
                  <a:gd name="connsiteY3" fmla="*/ 810381 h 811593"/>
                  <a:gd name="connsiteX4" fmla="*/ 201456 w 506666"/>
                  <a:gd name="connsiteY4" fmla="*/ 807500 h 811593"/>
                  <a:gd name="connsiteX0" fmla="*/ 135576 w 506666"/>
                  <a:gd name="connsiteY0" fmla="*/ 818480 h 818480"/>
                  <a:gd name="connsiteX1" fmla="*/ 0 w 506666"/>
                  <a:gd name="connsiteY1" fmla="*/ 15216 h 818480"/>
                  <a:gd name="connsiteX2" fmla="*/ 506666 w 506666"/>
                  <a:gd name="connsiteY2" fmla="*/ 0 h 818480"/>
                  <a:gd name="connsiteX3" fmla="*/ 276867 w 506666"/>
                  <a:gd name="connsiteY3" fmla="*/ 810381 h 818480"/>
                  <a:gd name="connsiteX4" fmla="*/ 135576 w 506666"/>
                  <a:gd name="connsiteY4" fmla="*/ 818480 h 818480"/>
                  <a:gd name="connsiteX0" fmla="*/ 135576 w 506666"/>
                  <a:gd name="connsiteY0" fmla="*/ 818480 h 818480"/>
                  <a:gd name="connsiteX1" fmla="*/ 0 w 506666"/>
                  <a:gd name="connsiteY1" fmla="*/ 15216 h 818480"/>
                  <a:gd name="connsiteX2" fmla="*/ 506666 w 506666"/>
                  <a:gd name="connsiteY2" fmla="*/ 0 h 818480"/>
                  <a:gd name="connsiteX3" fmla="*/ 331766 w 506666"/>
                  <a:gd name="connsiteY3" fmla="*/ 803061 h 818480"/>
                  <a:gd name="connsiteX4" fmla="*/ 135576 w 506666"/>
                  <a:gd name="connsiteY4" fmla="*/ 818480 h 818480"/>
                  <a:gd name="connsiteX0" fmla="*/ 135576 w 506666"/>
                  <a:gd name="connsiteY0" fmla="*/ 818480 h 818480"/>
                  <a:gd name="connsiteX1" fmla="*/ 0 w 506666"/>
                  <a:gd name="connsiteY1" fmla="*/ 15216 h 818480"/>
                  <a:gd name="connsiteX2" fmla="*/ 506666 w 506666"/>
                  <a:gd name="connsiteY2" fmla="*/ 0 h 818480"/>
                  <a:gd name="connsiteX3" fmla="*/ 331766 w 506666"/>
                  <a:gd name="connsiteY3" fmla="*/ 803061 h 818480"/>
                  <a:gd name="connsiteX4" fmla="*/ 135576 w 506666"/>
                  <a:gd name="connsiteY4" fmla="*/ 818480 h 818480"/>
                  <a:gd name="connsiteX0" fmla="*/ 135576 w 506666"/>
                  <a:gd name="connsiteY0" fmla="*/ 818480 h 818480"/>
                  <a:gd name="connsiteX1" fmla="*/ 0 w 506666"/>
                  <a:gd name="connsiteY1" fmla="*/ 15216 h 818480"/>
                  <a:gd name="connsiteX2" fmla="*/ 506666 w 506666"/>
                  <a:gd name="connsiteY2" fmla="*/ 0 h 818480"/>
                  <a:gd name="connsiteX3" fmla="*/ 331766 w 506666"/>
                  <a:gd name="connsiteY3" fmla="*/ 803061 h 818480"/>
                  <a:gd name="connsiteX4" fmla="*/ 135576 w 506666"/>
                  <a:gd name="connsiteY4" fmla="*/ 818480 h 818480"/>
                  <a:gd name="connsiteX0" fmla="*/ 135576 w 506666"/>
                  <a:gd name="connsiteY0" fmla="*/ 818480 h 818480"/>
                  <a:gd name="connsiteX1" fmla="*/ 0 w 506666"/>
                  <a:gd name="connsiteY1" fmla="*/ 7896 h 818480"/>
                  <a:gd name="connsiteX2" fmla="*/ 506666 w 506666"/>
                  <a:gd name="connsiteY2" fmla="*/ 0 h 818480"/>
                  <a:gd name="connsiteX3" fmla="*/ 331766 w 506666"/>
                  <a:gd name="connsiteY3" fmla="*/ 803061 h 818480"/>
                  <a:gd name="connsiteX4" fmla="*/ 135576 w 506666"/>
                  <a:gd name="connsiteY4" fmla="*/ 818480 h 818480"/>
                  <a:gd name="connsiteX0" fmla="*/ 135576 w 506666"/>
                  <a:gd name="connsiteY0" fmla="*/ 818480 h 818480"/>
                  <a:gd name="connsiteX1" fmla="*/ 0 w 506666"/>
                  <a:gd name="connsiteY1" fmla="*/ 7896 h 818480"/>
                  <a:gd name="connsiteX2" fmla="*/ 506666 w 506666"/>
                  <a:gd name="connsiteY2" fmla="*/ 0 h 818480"/>
                  <a:gd name="connsiteX3" fmla="*/ 331766 w 506666"/>
                  <a:gd name="connsiteY3" fmla="*/ 803061 h 818480"/>
                  <a:gd name="connsiteX4" fmla="*/ 135576 w 506666"/>
                  <a:gd name="connsiteY4" fmla="*/ 818480 h 818480"/>
                  <a:gd name="connsiteX0" fmla="*/ 45472 w 559302"/>
                  <a:gd name="connsiteY0" fmla="*/ 807500 h 807500"/>
                  <a:gd name="connsiteX1" fmla="*/ 52636 w 559302"/>
                  <a:gd name="connsiteY1" fmla="*/ 7896 h 807500"/>
                  <a:gd name="connsiteX2" fmla="*/ 559302 w 559302"/>
                  <a:gd name="connsiteY2" fmla="*/ 0 h 807500"/>
                  <a:gd name="connsiteX3" fmla="*/ 384402 w 559302"/>
                  <a:gd name="connsiteY3" fmla="*/ 803061 h 807500"/>
                  <a:gd name="connsiteX4" fmla="*/ 45472 w 559302"/>
                  <a:gd name="connsiteY4" fmla="*/ 807500 h 807500"/>
                  <a:gd name="connsiteX0" fmla="*/ 21974 w 535804"/>
                  <a:gd name="connsiteY0" fmla="*/ 807500 h 807500"/>
                  <a:gd name="connsiteX1" fmla="*/ 29138 w 535804"/>
                  <a:gd name="connsiteY1" fmla="*/ 7896 h 807500"/>
                  <a:gd name="connsiteX2" fmla="*/ 535804 w 535804"/>
                  <a:gd name="connsiteY2" fmla="*/ 0 h 807500"/>
                  <a:gd name="connsiteX3" fmla="*/ 360904 w 535804"/>
                  <a:gd name="connsiteY3" fmla="*/ 803061 h 807500"/>
                  <a:gd name="connsiteX4" fmla="*/ 21974 w 535804"/>
                  <a:gd name="connsiteY4" fmla="*/ 807500 h 807500"/>
                  <a:gd name="connsiteX0" fmla="*/ 128256 w 506666"/>
                  <a:gd name="connsiteY0" fmla="*/ 829461 h 829461"/>
                  <a:gd name="connsiteX1" fmla="*/ 0 w 506666"/>
                  <a:gd name="connsiteY1" fmla="*/ 7896 h 829461"/>
                  <a:gd name="connsiteX2" fmla="*/ 506666 w 506666"/>
                  <a:gd name="connsiteY2" fmla="*/ 0 h 829461"/>
                  <a:gd name="connsiteX3" fmla="*/ 331766 w 506666"/>
                  <a:gd name="connsiteY3" fmla="*/ 803061 h 829461"/>
                  <a:gd name="connsiteX4" fmla="*/ 128256 w 506666"/>
                  <a:gd name="connsiteY4" fmla="*/ 829461 h 829461"/>
                  <a:gd name="connsiteX0" fmla="*/ 128256 w 506666"/>
                  <a:gd name="connsiteY0" fmla="*/ 829461 h 829461"/>
                  <a:gd name="connsiteX1" fmla="*/ 0 w 506666"/>
                  <a:gd name="connsiteY1" fmla="*/ 7896 h 829461"/>
                  <a:gd name="connsiteX2" fmla="*/ 506666 w 506666"/>
                  <a:gd name="connsiteY2" fmla="*/ 0 h 829461"/>
                  <a:gd name="connsiteX3" fmla="*/ 331766 w 506666"/>
                  <a:gd name="connsiteY3" fmla="*/ 803061 h 829461"/>
                  <a:gd name="connsiteX4" fmla="*/ 128256 w 506666"/>
                  <a:gd name="connsiteY4" fmla="*/ 829461 h 829461"/>
                  <a:gd name="connsiteX0" fmla="*/ 128256 w 506666"/>
                  <a:gd name="connsiteY0" fmla="*/ 829461 h 829461"/>
                  <a:gd name="connsiteX1" fmla="*/ 0 w 506666"/>
                  <a:gd name="connsiteY1" fmla="*/ 7896 h 829461"/>
                  <a:gd name="connsiteX2" fmla="*/ 506666 w 506666"/>
                  <a:gd name="connsiteY2" fmla="*/ 0 h 829461"/>
                  <a:gd name="connsiteX3" fmla="*/ 331766 w 506666"/>
                  <a:gd name="connsiteY3" fmla="*/ 803061 h 829461"/>
                  <a:gd name="connsiteX4" fmla="*/ 128256 w 506666"/>
                  <a:gd name="connsiteY4" fmla="*/ 829461 h 829461"/>
                  <a:gd name="connsiteX0" fmla="*/ 128256 w 506666"/>
                  <a:gd name="connsiteY0" fmla="*/ 829461 h 830473"/>
                  <a:gd name="connsiteX1" fmla="*/ 0 w 506666"/>
                  <a:gd name="connsiteY1" fmla="*/ 7896 h 830473"/>
                  <a:gd name="connsiteX2" fmla="*/ 506666 w 506666"/>
                  <a:gd name="connsiteY2" fmla="*/ 0 h 830473"/>
                  <a:gd name="connsiteX3" fmla="*/ 331766 w 506666"/>
                  <a:gd name="connsiteY3" fmla="*/ 828681 h 830473"/>
                  <a:gd name="connsiteX4" fmla="*/ 128256 w 506666"/>
                  <a:gd name="connsiteY4" fmla="*/ 829461 h 830473"/>
                  <a:gd name="connsiteX0" fmla="*/ 128256 w 506666"/>
                  <a:gd name="connsiteY0" fmla="*/ 829461 h 830473"/>
                  <a:gd name="connsiteX1" fmla="*/ 0 w 506666"/>
                  <a:gd name="connsiteY1" fmla="*/ 7896 h 830473"/>
                  <a:gd name="connsiteX2" fmla="*/ 506666 w 506666"/>
                  <a:gd name="connsiteY2" fmla="*/ 0 h 830473"/>
                  <a:gd name="connsiteX3" fmla="*/ 331766 w 506666"/>
                  <a:gd name="connsiteY3" fmla="*/ 828681 h 830473"/>
                  <a:gd name="connsiteX4" fmla="*/ 128256 w 506666"/>
                  <a:gd name="connsiteY4" fmla="*/ 829461 h 830473"/>
                  <a:gd name="connsiteX0" fmla="*/ 128256 w 506666"/>
                  <a:gd name="connsiteY0" fmla="*/ 821565 h 822577"/>
                  <a:gd name="connsiteX1" fmla="*/ 0 w 506666"/>
                  <a:gd name="connsiteY1" fmla="*/ 0 h 822577"/>
                  <a:gd name="connsiteX2" fmla="*/ 506666 w 506666"/>
                  <a:gd name="connsiteY2" fmla="*/ 255115 h 822577"/>
                  <a:gd name="connsiteX3" fmla="*/ 331766 w 506666"/>
                  <a:gd name="connsiteY3" fmla="*/ 820785 h 822577"/>
                  <a:gd name="connsiteX4" fmla="*/ 128256 w 506666"/>
                  <a:gd name="connsiteY4" fmla="*/ 821565 h 822577"/>
                  <a:gd name="connsiteX0" fmla="*/ 128256 w 506666"/>
                  <a:gd name="connsiteY0" fmla="*/ 821565 h 822577"/>
                  <a:gd name="connsiteX1" fmla="*/ 0 w 506666"/>
                  <a:gd name="connsiteY1" fmla="*/ 0 h 822577"/>
                  <a:gd name="connsiteX2" fmla="*/ 506666 w 506666"/>
                  <a:gd name="connsiteY2" fmla="*/ 255115 h 822577"/>
                  <a:gd name="connsiteX3" fmla="*/ 331766 w 506666"/>
                  <a:gd name="connsiteY3" fmla="*/ 820785 h 822577"/>
                  <a:gd name="connsiteX4" fmla="*/ 128256 w 506666"/>
                  <a:gd name="connsiteY4" fmla="*/ 821565 h 822577"/>
                  <a:gd name="connsiteX0" fmla="*/ 128256 w 506666"/>
                  <a:gd name="connsiteY0" fmla="*/ 821565 h 822577"/>
                  <a:gd name="connsiteX1" fmla="*/ 0 w 506666"/>
                  <a:gd name="connsiteY1" fmla="*/ 0 h 822577"/>
                  <a:gd name="connsiteX2" fmla="*/ 506666 w 506666"/>
                  <a:gd name="connsiteY2" fmla="*/ 255115 h 822577"/>
                  <a:gd name="connsiteX3" fmla="*/ 331766 w 506666"/>
                  <a:gd name="connsiteY3" fmla="*/ 820785 h 822577"/>
                  <a:gd name="connsiteX4" fmla="*/ 128256 w 506666"/>
                  <a:gd name="connsiteY4" fmla="*/ 821565 h 822577"/>
                  <a:gd name="connsiteX0" fmla="*/ 135770 w 514180"/>
                  <a:gd name="connsiteY0" fmla="*/ 577341 h 578353"/>
                  <a:gd name="connsiteX1" fmla="*/ 0 w 514180"/>
                  <a:gd name="connsiteY1" fmla="*/ 0 h 578353"/>
                  <a:gd name="connsiteX2" fmla="*/ 514180 w 514180"/>
                  <a:gd name="connsiteY2" fmla="*/ 10891 h 578353"/>
                  <a:gd name="connsiteX3" fmla="*/ 339280 w 514180"/>
                  <a:gd name="connsiteY3" fmla="*/ 576561 h 578353"/>
                  <a:gd name="connsiteX4" fmla="*/ 135770 w 514180"/>
                  <a:gd name="connsiteY4" fmla="*/ 577341 h 578353"/>
                  <a:gd name="connsiteX0" fmla="*/ 135770 w 514180"/>
                  <a:gd name="connsiteY0" fmla="*/ 577341 h 578353"/>
                  <a:gd name="connsiteX1" fmla="*/ 0 w 514180"/>
                  <a:gd name="connsiteY1" fmla="*/ 0 h 578353"/>
                  <a:gd name="connsiteX2" fmla="*/ 514180 w 514180"/>
                  <a:gd name="connsiteY2" fmla="*/ 10891 h 578353"/>
                  <a:gd name="connsiteX3" fmla="*/ 339280 w 514180"/>
                  <a:gd name="connsiteY3" fmla="*/ 576561 h 578353"/>
                  <a:gd name="connsiteX4" fmla="*/ 135770 w 514180"/>
                  <a:gd name="connsiteY4" fmla="*/ 577341 h 578353"/>
                  <a:gd name="connsiteX0" fmla="*/ 135770 w 514180"/>
                  <a:gd name="connsiteY0" fmla="*/ 577341 h 578353"/>
                  <a:gd name="connsiteX1" fmla="*/ 0 w 514180"/>
                  <a:gd name="connsiteY1" fmla="*/ 0 h 578353"/>
                  <a:gd name="connsiteX2" fmla="*/ 514180 w 514180"/>
                  <a:gd name="connsiteY2" fmla="*/ 10891 h 578353"/>
                  <a:gd name="connsiteX3" fmla="*/ 339280 w 514180"/>
                  <a:gd name="connsiteY3" fmla="*/ 576561 h 578353"/>
                  <a:gd name="connsiteX4" fmla="*/ 135770 w 514180"/>
                  <a:gd name="connsiteY4" fmla="*/ 577341 h 578353"/>
                  <a:gd name="connsiteX0" fmla="*/ 135770 w 514180"/>
                  <a:gd name="connsiteY0" fmla="*/ 577341 h 577341"/>
                  <a:gd name="connsiteX1" fmla="*/ 0 w 514180"/>
                  <a:gd name="connsiteY1" fmla="*/ 0 h 577341"/>
                  <a:gd name="connsiteX2" fmla="*/ 514180 w 514180"/>
                  <a:gd name="connsiteY2" fmla="*/ 10891 h 577341"/>
                  <a:gd name="connsiteX3" fmla="*/ 404259 w 514180"/>
                  <a:gd name="connsiteY3" fmla="*/ 386400 h 577341"/>
                  <a:gd name="connsiteX4" fmla="*/ 135770 w 514180"/>
                  <a:gd name="connsiteY4" fmla="*/ 577341 h 577341"/>
                  <a:gd name="connsiteX0" fmla="*/ 100781 w 514180"/>
                  <a:gd name="connsiteY0" fmla="*/ 432218 h 432218"/>
                  <a:gd name="connsiteX1" fmla="*/ 0 w 514180"/>
                  <a:gd name="connsiteY1" fmla="*/ 0 h 432218"/>
                  <a:gd name="connsiteX2" fmla="*/ 514180 w 514180"/>
                  <a:gd name="connsiteY2" fmla="*/ 10891 h 432218"/>
                  <a:gd name="connsiteX3" fmla="*/ 404259 w 514180"/>
                  <a:gd name="connsiteY3" fmla="*/ 386400 h 432218"/>
                  <a:gd name="connsiteX4" fmla="*/ 100781 w 514180"/>
                  <a:gd name="connsiteY4" fmla="*/ 432218 h 432218"/>
                  <a:gd name="connsiteX0" fmla="*/ 100781 w 514180"/>
                  <a:gd name="connsiteY0" fmla="*/ 432218 h 432218"/>
                  <a:gd name="connsiteX1" fmla="*/ 0 w 514180"/>
                  <a:gd name="connsiteY1" fmla="*/ 0 h 432218"/>
                  <a:gd name="connsiteX2" fmla="*/ 514180 w 514180"/>
                  <a:gd name="connsiteY2" fmla="*/ 10891 h 432218"/>
                  <a:gd name="connsiteX3" fmla="*/ 404259 w 514180"/>
                  <a:gd name="connsiteY3" fmla="*/ 386400 h 432218"/>
                  <a:gd name="connsiteX4" fmla="*/ 100781 w 514180"/>
                  <a:gd name="connsiteY4" fmla="*/ 432218 h 432218"/>
                  <a:gd name="connsiteX0" fmla="*/ 100781 w 514180"/>
                  <a:gd name="connsiteY0" fmla="*/ 402193 h 402193"/>
                  <a:gd name="connsiteX1" fmla="*/ 0 w 514180"/>
                  <a:gd name="connsiteY1" fmla="*/ 0 h 402193"/>
                  <a:gd name="connsiteX2" fmla="*/ 514180 w 514180"/>
                  <a:gd name="connsiteY2" fmla="*/ 10891 h 402193"/>
                  <a:gd name="connsiteX3" fmla="*/ 404259 w 514180"/>
                  <a:gd name="connsiteY3" fmla="*/ 386400 h 402193"/>
                  <a:gd name="connsiteX4" fmla="*/ 100781 w 514180"/>
                  <a:gd name="connsiteY4" fmla="*/ 402193 h 402193"/>
                  <a:gd name="connsiteX0" fmla="*/ 100781 w 514180"/>
                  <a:gd name="connsiteY0" fmla="*/ 402193 h 425001"/>
                  <a:gd name="connsiteX1" fmla="*/ 0 w 514180"/>
                  <a:gd name="connsiteY1" fmla="*/ 0 h 425001"/>
                  <a:gd name="connsiteX2" fmla="*/ 514180 w 514180"/>
                  <a:gd name="connsiteY2" fmla="*/ 10891 h 425001"/>
                  <a:gd name="connsiteX3" fmla="*/ 448695 w 514180"/>
                  <a:gd name="connsiteY3" fmla="*/ 424553 h 425001"/>
                  <a:gd name="connsiteX4" fmla="*/ 100781 w 514180"/>
                  <a:gd name="connsiteY4" fmla="*/ 402193 h 425001"/>
                  <a:gd name="connsiteX0" fmla="*/ 100781 w 514180"/>
                  <a:gd name="connsiteY0" fmla="*/ 402193 h 425001"/>
                  <a:gd name="connsiteX1" fmla="*/ 0 w 514180"/>
                  <a:gd name="connsiteY1" fmla="*/ 0 h 425001"/>
                  <a:gd name="connsiteX2" fmla="*/ 514180 w 514180"/>
                  <a:gd name="connsiteY2" fmla="*/ 10891 h 425001"/>
                  <a:gd name="connsiteX3" fmla="*/ 448695 w 514180"/>
                  <a:gd name="connsiteY3" fmla="*/ 424553 h 425001"/>
                  <a:gd name="connsiteX4" fmla="*/ 100781 w 514180"/>
                  <a:gd name="connsiteY4" fmla="*/ 402193 h 425001"/>
                  <a:gd name="connsiteX0" fmla="*/ 100781 w 514180"/>
                  <a:gd name="connsiteY0" fmla="*/ 402193 h 424553"/>
                  <a:gd name="connsiteX1" fmla="*/ 0 w 514180"/>
                  <a:gd name="connsiteY1" fmla="*/ 0 h 424553"/>
                  <a:gd name="connsiteX2" fmla="*/ 514180 w 514180"/>
                  <a:gd name="connsiteY2" fmla="*/ 10891 h 424553"/>
                  <a:gd name="connsiteX3" fmla="*/ 448695 w 514180"/>
                  <a:gd name="connsiteY3" fmla="*/ 424553 h 424553"/>
                  <a:gd name="connsiteX4" fmla="*/ 100781 w 514180"/>
                  <a:gd name="connsiteY4" fmla="*/ 402193 h 424553"/>
                  <a:gd name="connsiteX0" fmla="*/ 110303 w 514180"/>
                  <a:gd name="connsiteY0" fmla="*/ 443525 h 443525"/>
                  <a:gd name="connsiteX1" fmla="*/ 0 w 514180"/>
                  <a:gd name="connsiteY1" fmla="*/ 0 h 443525"/>
                  <a:gd name="connsiteX2" fmla="*/ 514180 w 514180"/>
                  <a:gd name="connsiteY2" fmla="*/ 10891 h 443525"/>
                  <a:gd name="connsiteX3" fmla="*/ 448695 w 514180"/>
                  <a:gd name="connsiteY3" fmla="*/ 424553 h 443525"/>
                  <a:gd name="connsiteX4" fmla="*/ 110303 w 514180"/>
                  <a:gd name="connsiteY4" fmla="*/ 443525 h 443525"/>
                  <a:gd name="connsiteX0" fmla="*/ 110303 w 514180"/>
                  <a:gd name="connsiteY0" fmla="*/ 443525 h 443525"/>
                  <a:gd name="connsiteX1" fmla="*/ 0 w 514180"/>
                  <a:gd name="connsiteY1" fmla="*/ 0 h 443525"/>
                  <a:gd name="connsiteX2" fmla="*/ 514180 w 514180"/>
                  <a:gd name="connsiteY2" fmla="*/ 10891 h 443525"/>
                  <a:gd name="connsiteX3" fmla="*/ 448695 w 514180"/>
                  <a:gd name="connsiteY3" fmla="*/ 424553 h 443525"/>
                  <a:gd name="connsiteX4" fmla="*/ 110303 w 514180"/>
                  <a:gd name="connsiteY4" fmla="*/ 443525 h 443525"/>
                  <a:gd name="connsiteX0" fmla="*/ 110303 w 514180"/>
                  <a:gd name="connsiteY0" fmla="*/ 443525 h 443525"/>
                  <a:gd name="connsiteX1" fmla="*/ 0 w 514180"/>
                  <a:gd name="connsiteY1" fmla="*/ 0 h 443525"/>
                  <a:gd name="connsiteX2" fmla="*/ 514180 w 514180"/>
                  <a:gd name="connsiteY2" fmla="*/ 10891 h 443525"/>
                  <a:gd name="connsiteX3" fmla="*/ 448695 w 514180"/>
                  <a:gd name="connsiteY3" fmla="*/ 424553 h 443525"/>
                  <a:gd name="connsiteX4" fmla="*/ 110303 w 514180"/>
                  <a:gd name="connsiteY4" fmla="*/ 443525 h 44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180" h="443525">
                    <a:moveTo>
                      <a:pt x="110303" y="443525"/>
                    </a:moveTo>
                    <a:cubicBezTo>
                      <a:pt x="70106" y="235553"/>
                      <a:pt x="112501" y="273531"/>
                      <a:pt x="0" y="0"/>
                    </a:cubicBezTo>
                    <a:lnTo>
                      <a:pt x="514180" y="10891"/>
                    </a:lnTo>
                    <a:cubicBezTo>
                      <a:pt x="417353" y="348331"/>
                      <a:pt x="456724" y="233015"/>
                      <a:pt x="448695" y="424553"/>
                    </a:cubicBezTo>
                    <a:cubicBezTo>
                      <a:pt x="373684" y="393884"/>
                      <a:pt x="178402" y="416624"/>
                      <a:pt x="110303" y="44352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lumMod val="95000"/>
                      <a:alpha val="5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977" name="Rectangle 976">
                <a:extLst>
                  <a:ext uri="{FF2B5EF4-FFF2-40B4-BE49-F238E27FC236}">
                    <a16:creationId xmlns:a16="http://schemas.microsoft.com/office/drawing/2014/main" id="{B0F9C3E9-A467-3F42-B81A-4399A9B977B8}"/>
                  </a:ext>
                </a:extLst>
              </p:cNvPr>
              <p:cNvSpPr/>
              <p:nvPr/>
            </p:nvSpPr>
            <p:spPr bwMode="auto">
              <a:xfrm rot="10800000">
                <a:off x="6074112" y="4416669"/>
                <a:ext cx="498084" cy="364440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78" name="Straight Connector 977">
                <a:extLst>
                  <a:ext uri="{FF2B5EF4-FFF2-40B4-BE49-F238E27FC236}">
                    <a16:creationId xmlns:a16="http://schemas.microsoft.com/office/drawing/2014/main" id="{20B4E373-A127-2049-BBD2-5D8AFBDD7F00}"/>
                  </a:ext>
                </a:extLst>
              </p:cNvPr>
              <p:cNvCxnSpPr>
                <a:cxnSpLocks/>
                <a:stCxn id="983" idx="6"/>
              </p:cNvCxnSpPr>
              <p:nvPr/>
            </p:nvCxnSpPr>
            <p:spPr bwMode="auto">
              <a:xfrm>
                <a:off x="6572320" y="4407033"/>
                <a:ext cx="15904" cy="943155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79" name="Group 580">
                <a:extLst>
                  <a:ext uri="{FF2B5EF4-FFF2-40B4-BE49-F238E27FC236}">
                    <a16:creationId xmlns:a16="http://schemas.microsoft.com/office/drawing/2014/main" id="{3A9D8F64-E0EA-B742-94C4-1BEB4135EA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85006" y="5276371"/>
                <a:ext cx="507588" cy="221730"/>
                <a:chOff x="4128636" y="3606589"/>
                <a:chExt cx="568145" cy="338667"/>
              </a:xfrm>
            </p:grpSpPr>
            <p:sp>
              <p:nvSpPr>
                <p:cNvPr id="992" name="Oval 991">
                  <a:extLst>
                    <a:ext uri="{FF2B5EF4-FFF2-40B4-BE49-F238E27FC236}">
                      <a16:creationId xmlns:a16="http://schemas.microsoft.com/office/drawing/2014/main" id="{74425C53-433E-6F47-8B0C-9F4C8E916E2E}"/>
                    </a:ext>
                  </a:extLst>
                </p:cNvPr>
                <p:cNvSpPr/>
                <p:nvPr/>
              </p:nvSpPr>
              <p:spPr>
                <a:xfrm>
                  <a:off x="4128204" y="3719336"/>
                  <a:ext cx="568606" cy="225498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93" name="Rectangle 992">
                  <a:extLst>
                    <a:ext uri="{FF2B5EF4-FFF2-40B4-BE49-F238E27FC236}">
                      <a16:creationId xmlns:a16="http://schemas.microsoft.com/office/drawing/2014/main" id="{A0400564-35E9-0947-9C64-641EDF9EEAFA}"/>
                    </a:ext>
                  </a:extLst>
                </p:cNvPr>
                <p:cNvSpPr/>
                <p:nvPr/>
              </p:nvSpPr>
              <p:spPr>
                <a:xfrm>
                  <a:off x="4128204" y="3719336"/>
                  <a:ext cx="568606" cy="111537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94" name="Oval 993">
                  <a:extLst>
                    <a:ext uri="{FF2B5EF4-FFF2-40B4-BE49-F238E27FC236}">
                      <a16:creationId xmlns:a16="http://schemas.microsoft.com/office/drawing/2014/main" id="{56DE4CA9-0BD6-4744-AD30-73684267516E}"/>
                    </a:ext>
                  </a:extLst>
                </p:cNvPr>
                <p:cNvSpPr/>
                <p:nvPr/>
              </p:nvSpPr>
              <p:spPr>
                <a:xfrm>
                  <a:off x="4128204" y="3600524"/>
                  <a:ext cx="568606" cy="230349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95" name="Straight Connector 994">
                  <a:extLst>
                    <a:ext uri="{FF2B5EF4-FFF2-40B4-BE49-F238E27FC236}">
                      <a16:creationId xmlns:a16="http://schemas.microsoft.com/office/drawing/2014/main" id="{0A9628A0-82B0-154A-AC0C-91A2584C6F9D}"/>
                    </a:ext>
                  </a:extLst>
                </p:cNvPr>
                <p:cNvCxnSpPr/>
                <p:nvPr/>
              </p:nvCxnSpPr>
              <p:spPr>
                <a:xfrm>
                  <a:off x="4696810" y="3719336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996" name="Straight Connector 995">
                  <a:extLst>
                    <a:ext uri="{FF2B5EF4-FFF2-40B4-BE49-F238E27FC236}">
                      <a16:creationId xmlns:a16="http://schemas.microsoft.com/office/drawing/2014/main" id="{88F83DD9-96B0-3640-BF70-6737E76C9760}"/>
                    </a:ext>
                  </a:extLst>
                </p:cNvPr>
                <p:cNvCxnSpPr/>
                <p:nvPr/>
              </p:nvCxnSpPr>
              <p:spPr>
                <a:xfrm>
                  <a:off x="4128204" y="3719336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980" name="Rectangle 979">
                <a:extLst>
                  <a:ext uri="{FF2B5EF4-FFF2-40B4-BE49-F238E27FC236}">
                    <a16:creationId xmlns:a16="http://schemas.microsoft.com/office/drawing/2014/main" id="{F00ED881-B944-FC48-9E88-0D81D2145925}"/>
                  </a:ext>
                </a:extLst>
              </p:cNvPr>
              <p:cNvSpPr/>
              <p:nvPr/>
            </p:nvSpPr>
            <p:spPr bwMode="auto">
              <a:xfrm>
                <a:off x="6086208" y="4886407"/>
                <a:ext cx="496887" cy="466955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81" name="Straight Connector 980">
                <a:extLst>
                  <a:ext uri="{FF2B5EF4-FFF2-40B4-BE49-F238E27FC236}">
                    <a16:creationId xmlns:a16="http://schemas.microsoft.com/office/drawing/2014/main" id="{7CCAB184-9AE2-7B4C-80D2-9640964D0371}"/>
                  </a:ext>
                </a:extLst>
              </p:cNvPr>
              <p:cNvCxnSpPr>
                <a:cxnSpLocks/>
                <a:stCxn id="984" idx="1"/>
              </p:cNvCxnSpPr>
              <p:nvPr/>
            </p:nvCxnSpPr>
            <p:spPr bwMode="auto">
              <a:xfrm>
                <a:off x="6074234" y="4376077"/>
                <a:ext cx="1229" cy="1067773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82" name="Group 568">
                <a:extLst>
                  <a:ext uri="{FF2B5EF4-FFF2-40B4-BE49-F238E27FC236}">
                    <a16:creationId xmlns:a16="http://schemas.microsoft.com/office/drawing/2014/main" id="{2939B129-2D0A-934E-82CE-DFAE38C58E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73579" y="4247514"/>
                <a:ext cx="498671" cy="248286"/>
                <a:chOff x="2183302" y="1564542"/>
                <a:chExt cx="1200154" cy="440314"/>
              </a:xfrm>
            </p:grpSpPr>
            <p:sp>
              <p:nvSpPr>
                <p:cNvPr id="983" name="Oval 982">
                  <a:extLst>
                    <a:ext uri="{FF2B5EF4-FFF2-40B4-BE49-F238E27FC236}">
                      <a16:creationId xmlns:a16="http://schemas.microsoft.com/office/drawing/2014/main" id="{6A8F745B-1D4E-4F4F-BEFA-6144E5BDE2F6}"/>
                    </a:ext>
                  </a:extLst>
                </p:cNvPr>
                <p:cNvSpPr/>
                <p:nvPr/>
              </p:nvSpPr>
              <p:spPr bwMode="auto">
                <a:xfrm flipV="1">
                  <a:off x="2188659" y="1691187"/>
                  <a:ext cx="1194966" cy="31249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84" name="Rectangle 983">
                  <a:extLst>
                    <a:ext uri="{FF2B5EF4-FFF2-40B4-BE49-F238E27FC236}">
                      <a16:creationId xmlns:a16="http://schemas.microsoft.com/office/drawing/2014/main" id="{9C90A1F3-B2A8-9548-8E8B-D7BD57307905}"/>
                    </a:ext>
                  </a:extLst>
                </p:cNvPr>
                <p:cNvSpPr/>
                <p:nvPr/>
              </p:nvSpPr>
              <p:spPr bwMode="auto">
                <a:xfrm>
                  <a:off x="2184879" y="1736232"/>
                  <a:ext cx="1198746" cy="112612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85" name="Oval 984">
                  <a:extLst>
                    <a:ext uri="{FF2B5EF4-FFF2-40B4-BE49-F238E27FC236}">
                      <a16:creationId xmlns:a16="http://schemas.microsoft.com/office/drawing/2014/main" id="{629F401F-84D1-3A47-827D-8D943652DA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4879" y="1564498"/>
                  <a:ext cx="1194966" cy="312499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86" name="Freeform 985">
                  <a:extLst>
                    <a:ext uri="{FF2B5EF4-FFF2-40B4-BE49-F238E27FC236}">
                      <a16:creationId xmlns:a16="http://schemas.microsoft.com/office/drawing/2014/main" id="{FF593AC5-08BE-8844-905E-205731B1D7EF}"/>
                    </a:ext>
                  </a:extLst>
                </p:cNvPr>
                <p:cNvSpPr/>
                <p:nvPr/>
              </p:nvSpPr>
              <p:spPr bwMode="auto">
                <a:xfrm>
                  <a:off x="2491182" y="1671479"/>
                  <a:ext cx="582357" cy="154842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87" name="Freeform 986">
                  <a:extLst>
                    <a:ext uri="{FF2B5EF4-FFF2-40B4-BE49-F238E27FC236}">
                      <a16:creationId xmlns:a16="http://schemas.microsoft.com/office/drawing/2014/main" id="{F0D77977-1A67-AA45-AB94-A8428B0612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678" y="1629250"/>
                  <a:ext cx="703366" cy="109796"/>
                </a:xfrm>
                <a:custGeom>
                  <a:avLst/>
                  <a:gdLst>
                    <a:gd name="T0" fmla="*/ 0 w 3723451"/>
                    <a:gd name="T1" fmla="*/ 26862 h 932950"/>
                    <a:gd name="T2" fmla="*/ 123762 w 3723451"/>
                    <a:gd name="T3" fmla="*/ 317 h 932950"/>
                    <a:gd name="T4" fmla="*/ 350560 w 3723451"/>
                    <a:gd name="T5" fmla="*/ 61263 h 932950"/>
                    <a:gd name="T6" fmla="*/ 566927 w 3723451"/>
                    <a:gd name="T7" fmla="*/ 0 h 932950"/>
                    <a:gd name="T8" fmla="*/ 703366 w 3723451"/>
                    <a:gd name="T9" fmla="*/ 24379 h 932950"/>
                    <a:gd name="T10" fmla="*/ 601856 w 3723451"/>
                    <a:gd name="T11" fmla="*/ 54357 h 932950"/>
                    <a:gd name="T12" fmla="*/ 569173 w 3723451"/>
                    <a:gd name="T13" fmla="*/ 46274 h 932950"/>
                    <a:gd name="T14" fmla="*/ 354544 w 3723451"/>
                    <a:gd name="T15" fmla="*/ 109796 h 932950"/>
                    <a:gd name="T16" fmla="*/ 134425 w 3723451"/>
                    <a:gd name="T17" fmla="*/ 48611 h 932950"/>
                    <a:gd name="T18" fmla="*/ 98836 w 3723451"/>
                    <a:gd name="T19" fmla="*/ 55215 h 932950"/>
                    <a:gd name="T20" fmla="*/ 0 w 3723451"/>
                    <a:gd name="T21" fmla="*/ 26862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88" name="Freeform 987">
                  <a:extLst>
                    <a:ext uri="{FF2B5EF4-FFF2-40B4-BE49-F238E27FC236}">
                      <a16:creationId xmlns:a16="http://schemas.microsoft.com/office/drawing/2014/main" id="{4A24255A-B649-9D44-AB80-CACD0B0D1B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025" y="1722154"/>
                  <a:ext cx="260927" cy="95720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60927 w 1366596"/>
                    <a:gd name="T3" fmla="*/ 73965 h 809868"/>
                    <a:gd name="T4" fmla="*/ 165166 w 1366596"/>
                    <a:gd name="T5" fmla="*/ 95720 h 809868"/>
                    <a:gd name="T6" fmla="*/ 878 w 1366596"/>
                    <a:gd name="T7" fmla="*/ 50579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89" name="Freeform 988">
                  <a:extLst>
                    <a:ext uri="{FF2B5EF4-FFF2-40B4-BE49-F238E27FC236}">
                      <a16:creationId xmlns:a16="http://schemas.microsoft.com/office/drawing/2014/main" id="{21311582-6B5F-4441-B6D0-5D1DEBA1CB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334" y="1724970"/>
                  <a:ext cx="253362" cy="95720"/>
                </a:xfrm>
                <a:custGeom>
                  <a:avLst/>
                  <a:gdLst>
                    <a:gd name="T0" fmla="*/ 249903 w 1348191"/>
                    <a:gd name="T1" fmla="*/ 0 h 791462"/>
                    <a:gd name="T2" fmla="*/ 253362 w 1348191"/>
                    <a:gd name="T3" fmla="*/ 46190 h 791462"/>
                    <a:gd name="T4" fmla="*/ 91660 w 1348191"/>
                    <a:gd name="T5" fmla="*/ 95720 h 791462"/>
                    <a:gd name="T6" fmla="*/ 0 w 1348191"/>
                    <a:gd name="T7" fmla="*/ 74016 h 791462"/>
                    <a:gd name="T8" fmla="*/ 249903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990" name="Straight Connector 989">
                  <a:extLst>
                    <a:ext uri="{FF2B5EF4-FFF2-40B4-BE49-F238E27FC236}">
                      <a16:creationId xmlns:a16="http://schemas.microsoft.com/office/drawing/2014/main" id="{C0FC5468-8C4C-AB42-AC33-6B20FED82305}"/>
                    </a:ext>
                  </a:extLst>
                </p:cNvPr>
                <p:cNvCxnSpPr>
                  <a:cxnSpLocks noChangeShapeType="1"/>
                  <a:endCxn id="985" idx="2"/>
                </p:cNvCxnSpPr>
                <p:nvPr/>
              </p:nvCxnSpPr>
              <p:spPr bwMode="auto">
                <a:xfrm flipH="1" flipV="1">
                  <a:off x="2184879" y="1722154"/>
                  <a:ext cx="3780" cy="12105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91" name="Straight Connector 990">
                  <a:extLst>
                    <a:ext uri="{FF2B5EF4-FFF2-40B4-BE49-F238E27FC236}">
                      <a16:creationId xmlns:a16="http://schemas.microsoft.com/office/drawing/2014/main" id="{0641688B-D837-D241-8726-C138E7CF2444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45" y="1727785"/>
                  <a:ext cx="3780" cy="12105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88D8C64-AC3A-F247-8A7E-ED72D25D2B45}"/>
                </a:ext>
              </a:extLst>
            </p:cNvPr>
            <p:cNvGrpSpPr/>
            <p:nvPr/>
          </p:nvGrpSpPr>
          <p:grpSpPr>
            <a:xfrm>
              <a:off x="7108559" y="4371657"/>
              <a:ext cx="687386" cy="1948701"/>
              <a:chOff x="7108559" y="4371657"/>
              <a:chExt cx="687386" cy="1948701"/>
            </a:xfrm>
          </p:grpSpPr>
          <p:sp>
            <p:nvSpPr>
              <p:cNvPr id="929" name="Freeform 928">
                <a:extLst>
                  <a:ext uri="{FF2B5EF4-FFF2-40B4-BE49-F238E27FC236}">
                    <a16:creationId xmlns:a16="http://schemas.microsoft.com/office/drawing/2014/main" id="{218DF382-E11C-A94A-ABF5-F93EB0534196}"/>
                  </a:ext>
                </a:extLst>
              </p:cNvPr>
              <p:cNvSpPr/>
              <p:nvPr/>
            </p:nvSpPr>
            <p:spPr bwMode="auto">
              <a:xfrm>
                <a:off x="7108559" y="5401721"/>
                <a:ext cx="676275" cy="918637"/>
              </a:xfrm>
              <a:custGeom>
                <a:avLst/>
                <a:gdLst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418712 w 1040633"/>
                  <a:gd name="connsiteY4" fmla="*/ 1189324 h 1219697"/>
                  <a:gd name="connsiteX5" fmla="*/ 139870 w 1040633"/>
                  <a:gd name="connsiteY5" fmla="*/ 1191723 h 1219697"/>
                  <a:gd name="connsiteX0" fmla="*/ 139870 w 1040633"/>
                  <a:gd name="connsiteY0" fmla="*/ 1191723 h 1355926"/>
                  <a:gd name="connsiteX1" fmla="*/ 0 w 1040633"/>
                  <a:gd name="connsiteY1" fmla="*/ 0 h 1355926"/>
                  <a:gd name="connsiteX2" fmla="*/ 1040633 w 1040633"/>
                  <a:gd name="connsiteY2" fmla="*/ 16785 h 1355926"/>
                  <a:gd name="connsiteX3" fmla="*/ 833625 w 1040633"/>
                  <a:gd name="connsiteY3" fmla="*/ 1219697 h 1355926"/>
                  <a:gd name="connsiteX4" fmla="*/ 139870 w 1040633"/>
                  <a:gd name="connsiteY4" fmla="*/ 1191723 h 1355926"/>
                  <a:gd name="connsiteX0" fmla="*/ 139870 w 1040633"/>
                  <a:gd name="connsiteY0" fmla="*/ 1191723 h 1289901"/>
                  <a:gd name="connsiteX1" fmla="*/ 0 w 1040633"/>
                  <a:gd name="connsiteY1" fmla="*/ 0 h 1289901"/>
                  <a:gd name="connsiteX2" fmla="*/ 1040633 w 1040633"/>
                  <a:gd name="connsiteY2" fmla="*/ 16785 h 1289901"/>
                  <a:gd name="connsiteX3" fmla="*/ 833625 w 1040633"/>
                  <a:gd name="connsiteY3" fmla="*/ 1219697 h 1289901"/>
                  <a:gd name="connsiteX4" fmla="*/ 139870 w 1040633"/>
                  <a:gd name="connsiteY4" fmla="*/ 1191723 h 1289901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191723"/>
                  <a:gd name="connsiteX1" fmla="*/ 0 w 1040633"/>
                  <a:gd name="connsiteY1" fmla="*/ 0 h 1191723"/>
                  <a:gd name="connsiteX2" fmla="*/ 1040633 w 1040633"/>
                  <a:gd name="connsiteY2" fmla="*/ 16785 h 1191723"/>
                  <a:gd name="connsiteX3" fmla="*/ 671988 w 1040633"/>
                  <a:gd name="connsiteY3" fmla="*/ 1158121 h 1191723"/>
                  <a:gd name="connsiteX4" fmla="*/ 139870 w 1040633"/>
                  <a:gd name="connsiteY4" fmla="*/ 1191723 h 1191723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71988 w 778664"/>
                  <a:gd name="connsiteY3" fmla="*/ 1158121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27977 w 802211"/>
                  <a:gd name="connsiteY0" fmla="*/ 815791 h 976186"/>
                  <a:gd name="connsiteX1" fmla="*/ 302601 w 802211"/>
                  <a:gd name="connsiteY1" fmla="*/ 11688 h 976186"/>
                  <a:gd name="connsiteX2" fmla="*/ 802211 w 802211"/>
                  <a:gd name="connsiteY2" fmla="*/ 0 h 976186"/>
                  <a:gd name="connsiteX3" fmla="*/ 575940 w 802211"/>
                  <a:gd name="connsiteY3" fmla="*/ 976186 h 976186"/>
                  <a:gd name="connsiteX4" fmla="*/ 27977 w 802211"/>
                  <a:gd name="connsiteY4" fmla="*/ 815791 h 976186"/>
                  <a:gd name="connsiteX0" fmla="*/ 27977 w 802211"/>
                  <a:gd name="connsiteY0" fmla="*/ 815791 h 815791"/>
                  <a:gd name="connsiteX1" fmla="*/ 302601 w 802211"/>
                  <a:gd name="connsiteY1" fmla="*/ 11688 h 815791"/>
                  <a:gd name="connsiteX2" fmla="*/ 802211 w 802211"/>
                  <a:gd name="connsiteY2" fmla="*/ 0 h 815791"/>
                  <a:gd name="connsiteX3" fmla="*/ 236294 w 802211"/>
                  <a:gd name="connsiteY3" fmla="*/ 808828 h 815791"/>
                  <a:gd name="connsiteX4" fmla="*/ 27977 w 802211"/>
                  <a:gd name="connsiteY4" fmla="*/ 815791 h 815791"/>
                  <a:gd name="connsiteX0" fmla="*/ 27977 w 802211"/>
                  <a:gd name="connsiteY0" fmla="*/ 815791 h 815791"/>
                  <a:gd name="connsiteX1" fmla="*/ 302601 w 802211"/>
                  <a:gd name="connsiteY1" fmla="*/ 11688 h 815791"/>
                  <a:gd name="connsiteX2" fmla="*/ 802211 w 802211"/>
                  <a:gd name="connsiteY2" fmla="*/ 0 h 815791"/>
                  <a:gd name="connsiteX3" fmla="*/ 236294 w 802211"/>
                  <a:gd name="connsiteY3" fmla="*/ 808828 h 815791"/>
                  <a:gd name="connsiteX4" fmla="*/ 27977 w 802211"/>
                  <a:gd name="connsiteY4" fmla="*/ 815791 h 815791"/>
                  <a:gd name="connsiteX0" fmla="*/ 27977 w 802211"/>
                  <a:gd name="connsiteY0" fmla="*/ 815791 h 815791"/>
                  <a:gd name="connsiteX1" fmla="*/ 302601 w 802211"/>
                  <a:gd name="connsiteY1" fmla="*/ 11688 h 815791"/>
                  <a:gd name="connsiteX2" fmla="*/ 802211 w 802211"/>
                  <a:gd name="connsiteY2" fmla="*/ 0 h 815791"/>
                  <a:gd name="connsiteX3" fmla="*/ 236294 w 802211"/>
                  <a:gd name="connsiteY3" fmla="*/ 808828 h 815791"/>
                  <a:gd name="connsiteX4" fmla="*/ 27977 w 802211"/>
                  <a:gd name="connsiteY4" fmla="*/ 815791 h 815791"/>
                  <a:gd name="connsiteX0" fmla="*/ 27977 w 802211"/>
                  <a:gd name="connsiteY0" fmla="*/ 828714 h 828714"/>
                  <a:gd name="connsiteX1" fmla="*/ 302601 w 802211"/>
                  <a:gd name="connsiteY1" fmla="*/ 0 h 828714"/>
                  <a:gd name="connsiteX2" fmla="*/ 802211 w 802211"/>
                  <a:gd name="connsiteY2" fmla="*/ 12923 h 828714"/>
                  <a:gd name="connsiteX3" fmla="*/ 236294 w 802211"/>
                  <a:gd name="connsiteY3" fmla="*/ 821751 h 828714"/>
                  <a:gd name="connsiteX4" fmla="*/ 27977 w 802211"/>
                  <a:gd name="connsiteY4" fmla="*/ 828714 h 828714"/>
                  <a:gd name="connsiteX0" fmla="*/ 56213 w 830447"/>
                  <a:gd name="connsiteY0" fmla="*/ 828714 h 828714"/>
                  <a:gd name="connsiteX1" fmla="*/ 330837 w 830447"/>
                  <a:gd name="connsiteY1" fmla="*/ 0 h 828714"/>
                  <a:gd name="connsiteX2" fmla="*/ 830447 w 830447"/>
                  <a:gd name="connsiteY2" fmla="*/ 12923 h 828714"/>
                  <a:gd name="connsiteX3" fmla="*/ 264530 w 830447"/>
                  <a:gd name="connsiteY3" fmla="*/ 821751 h 828714"/>
                  <a:gd name="connsiteX4" fmla="*/ 56213 w 830447"/>
                  <a:gd name="connsiteY4" fmla="*/ 828714 h 828714"/>
                  <a:gd name="connsiteX0" fmla="*/ 64130 w 789139"/>
                  <a:gd name="connsiteY0" fmla="*/ 794258 h 821751"/>
                  <a:gd name="connsiteX1" fmla="*/ 289529 w 789139"/>
                  <a:gd name="connsiteY1" fmla="*/ 0 h 821751"/>
                  <a:gd name="connsiteX2" fmla="*/ 789139 w 789139"/>
                  <a:gd name="connsiteY2" fmla="*/ 12923 h 821751"/>
                  <a:gd name="connsiteX3" fmla="*/ 223222 w 789139"/>
                  <a:gd name="connsiteY3" fmla="*/ 821751 h 821751"/>
                  <a:gd name="connsiteX4" fmla="*/ 64130 w 789139"/>
                  <a:gd name="connsiteY4" fmla="*/ 794258 h 821751"/>
                  <a:gd name="connsiteX0" fmla="*/ 0 w 725009"/>
                  <a:gd name="connsiteY0" fmla="*/ 794258 h 821751"/>
                  <a:gd name="connsiteX1" fmla="*/ 225399 w 725009"/>
                  <a:gd name="connsiteY1" fmla="*/ 0 h 821751"/>
                  <a:gd name="connsiteX2" fmla="*/ 725009 w 725009"/>
                  <a:gd name="connsiteY2" fmla="*/ 12923 h 821751"/>
                  <a:gd name="connsiteX3" fmla="*/ 159092 w 725009"/>
                  <a:gd name="connsiteY3" fmla="*/ 821751 h 821751"/>
                  <a:gd name="connsiteX4" fmla="*/ 0 w 725009"/>
                  <a:gd name="connsiteY4" fmla="*/ 794258 h 821751"/>
                  <a:gd name="connsiteX0" fmla="*/ 0 w 725009"/>
                  <a:gd name="connsiteY0" fmla="*/ 1203768 h 1231261"/>
                  <a:gd name="connsiteX1" fmla="*/ 225399 w 725009"/>
                  <a:gd name="connsiteY1" fmla="*/ 0 h 1231261"/>
                  <a:gd name="connsiteX2" fmla="*/ 725009 w 725009"/>
                  <a:gd name="connsiteY2" fmla="*/ 422433 h 1231261"/>
                  <a:gd name="connsiteX3" fmla="*/ 159092 w 725009"/>
                  <a:gd name="connsiteY3" fmla="*/ 1231261 h 1231261"/>
                  <a:gd name="connsiteX4" fmla="*/ 0 w 725009"/>
                  <a:gd name="connsiteY4" fmla="*/ 1203768 h 1231261"/>
                  <a:gd name="connsiteX0" fmla="*/ 0 w 725009"/>
                  <a:gd name="connsiteY0" fmla="*/ 1217334 h 1244827"/>
                  <a:gd name="connsiteX1" fmla="*/ 225399 w 725009"/>
                  <a:gd name="connsiteY1" fmla="*/ 13566 h 1244827"/>
                  <a:gd name="connsiteX2" fmla="*/ 725009 w 725009"/>
                  <a:gd name="connsiteY2" fmla="*/ 571 h 1244827"/>
                  <a:gd name="connsiteX3" fmla="*/ 159092 w 725009"/>
                  <a:gd name="connsiteY3" fmla="*/ 1244827 h 1244827"/>
                  <a:gd name="connsiteX4" fmla="*/ 0 w 725009"/>
                  <a:gd name="connsiteY4" fmla="*/ 1217334 h 1244827"/>
                  <a:gd name="connsiteX0" fmla="*/ 0 w 725009"/>
                  <a:gd name="connsiteY0" fmla="*/ 1217334 h 1244827"/>
                  <a:gd name="connsiteX1" fmla="*/ 225399 w 725009"/>
                  <a:gd name="connsiteY1" fmla="*/ 13566 h 1244827"/>
                  <a:gd name="connsiteX2" fmla="*/ 725009 w 725009"/>
                  <a:gd name="connsiteY2" fmla="*/ 571 h 1244827"/>
                  <a:gd name="connsiteX3" fmla="*/ 159092 w 725009"/>
                  <a:gd name="connsiteY3" fmla="*/ 1244827 h 1244827"/>
                  <a:gd name="connsiteX4" fmla="*/ 0 w 725009"/>
                  <a:gd name="connsiteY4" fmla="*/ 1217334 h 1244827"/>
                  <a:gd name="connsiteX0" fmla="*/ 0 w 725009"/>
                  <a:gd name="connsiteY0" fmla="*/ 1217334 h 1244827"/>
                  <a:gd name="connsiteX1" fmla="*/ 225399 w 725009"/>
                  <a:gd name="connsiteY1" fmla="*/ 13566 h 1244827"/>
                  <a:gd name="connsiteX2" fmla="*/ 725009 w 725009"/>
                  <a:gd name="connsiteY2" fmla="*/ 571 h 1244827"/>
                  <a:gd name="connsiteX3" fmla="*/ 159092 w 725009"/>
                  <a:gd name="connsiteY3" fmla="*/ 1244827 h 1244827"/>
                  <a:gd name="connsiteX4" fmla="*/ 0 w 725009"/>
                  <a:gd name="connsiteY4" fmla="*/ 1217334 h 1244827"/>
                  <a:gd name="connsiteX0" fmla="*/ 0 w 725009"/>
                  <a:gd name="connsiteY0" fmla="*/ 1217334 h 1244827"/>
                  <a:gd name="connsiteX1" fmla="*/ 225399 w 725009"/>
                  <a:gd name="connsiteY1" fmla="*/ 13566 h 1244827"/>
                  <a:gd name="connsiteX2" fmla="*/ 725009 w 725009"/>
                  <a:gd name="connsiteY2" fmla="*/ 571 h 1244827"/>
                  <a:gd name="connsiteX3" fmla="*/ 159092 w 725009"/>
                  <a:gd name="connsiteY3" fmla="*/ 1244827 h 1244827"/>
                  <a:gd name="connsiteX4" fmla="*/ 0 w 725009"/>
                  <a:gd name="connsiteY4" fmla="*/ 1217334 h 1244827"/>
                  <a:gd name="connsiteX0" fmla="*/ 0 w 725009"/>
                  <a:gd name="connsiteY0" fmla="*/ 1217334 h 1244827"/>
                  <a:gd name="connsiteX1" fmla="*/ 225399 w 725009"/>
                  <a:gd name="connsiteY1" fmla="*/ 13566 h 1244827"/>
                  <a:gd name="connsiteX2" fmla="*/ 725009 w 725009"/>
                  <a:gd name="connsiteY2" fmla="*/ 571 h 1244827"/>
                  <a:gd name="connsiteX3" fmla="*/ 159092 w 725009"/>
                  <a:gd name="connsiteY3" fmla="*/ 1244827 h 1244827"/>
                  <a:gd name="connsiteX4" fmla="*/ 0 w 725009"/>
                  <a:gd name="connsiteY4" fmla="*/ 1217334 h 1244827"/>
                  <a:gd name="connsiteX0" fmla="*/ 0 w 725009"/>
                  <a:gd name="connsiteY0" fmla="*/ 1217334 h 1244827"/>
                  <a:gd name="connsiteX1" fmla="*/ 225399 w 725009"/>
                  <a:gd name="connsiteY1" fmla="*/ 13566 h 1244827"/>
                  <a:gd name="connsiteX2" fmla="*/ 725009 w 725009"/>
                  <a:gd name="connsiteY2" fmla="*/ 571 h 1244827"/>
                  <a:gd name="connsiteX3" fmla="*/ 159092 w 725009"/>
                  <a:gd name="connsiteY3" fmla="*/ 1244827 h 1244827"/>
                  <a:gd name="connsiteX4" fmla="*/ 0 w 725009"/>
                  <a:gd name="connsiteY4" fmla="*/ 1217334 h 1244827"/>
                  <a:gd name="connsiteX0" fmla="*/ 0 w 725009"/>
                  <a:gd name="connsiteY0" fmla="*/ 1203768 h 1231261"/>
                  <a:gd name="connsiteX1" fmla="*/ 225399 w 725009"/>
                  <a:gd name="connsiteY1" fmla="*/ 0 h 1231261"/>
                  <a:gd name="connsiteX2" fmla="*/ 725009 w 725009"/>
                  <a:gd name="connsiteY2" fmla="*/ 129782 h 1231261"/>
                  <a:gd name="connsiteX3" fmla="*/ 159092 w 725009"/>
                  <a:gd name="connsiteY3" fmla="*/ 1231261 h 1231261"/>
                  <a:gd name="connsiteX4" fmla="*/ 0 w 725009"/>
                  <a:gd name="connsiteY4" fmla="*/ 1203768 h 1231261"/>
                  <a:gd name="connsiteX0" fmla="*/ 0 w 725009"/>
                  <a:gd name="connsiteY0" fmla="*/ 1203768 h 1231261"/>
                  <a:gd name="connsiteX1" fmla="*/ 225399 w 725009"/>
                  <a:gd name="connsiteY1" fmla="*/ 0 h 1231261"/>
                  <a:gd name="connsiteX2" fmla="*/ 725009 w 725009"/>
                  <a:gd name="connsiteY2" fmla="*/ 129782 h 1231261"/>
                  <a:gd name="connsiteX3" fmla="*/ 159092 w 725009"/>
                  <a:gd name="connsiteY3" fmla="*/ 1231261 h 1231261"/>
                  <a:gd name="connsiteX4" fmla="*/ 0 w 725009"/>
                  <a:gd name="connsiteY4" fmla="*/ 1203768 h 1231261"/>
                  <a:gd name="connsiteX0" fmla="*/ 0 w 725009"/>
                  <a:gd name="connsiteY0" fmla="*/ 1203768 h 1231261"/>
                  <a:gd name="connsiteX1" fmla="*/ 225399 w 725009"/>
                  <a:gd name="connsiteY1" fmla="*/ 0 h 1231261"/>
                  <a:gd name="connsiteX2" fmla="*/ 725009 w 725009"/>
                  <a:gd name="connsiteY2" fmla="*/ 129782 h 1231261"/>
                  <a:gd name="connsiteX3" fmla="*/ 159092 w 725009"/>
                  <a:gd name="connsiteY3" fmla="*/ 1231261 h 1231261"/>
                  <a:gd name="connsiteX4" fmla="*/ 0 w 725009"/>
                  <a:gd name="connsiteY4" fmla="*/ 1203768 h 1231261"/>
                  <a:gd name="connsiteX0" fmla="*/ 0 w 725497"/>
                  <a:gd name="connsiteY0" fmla="*/ 1279028 h 1306521"/>
                  <a:gd name="connsiteX1" fmla="*/ 225399 w 725497"/>
                  <a:gd name="connsiteY1" fmla="*/ 75260 h 1306521"/>
                  <a:gd name="connsiteX2" fmla="*/ 396193 w 725497"/>
                  <a:gd name="connsiteY2" fmla="*/ 156799 h 1306521"/>
                  <a:gd name="connsiteX3" fmla="*/ 725009 w 725497"/>
                  <a:gd name="connsiteY3" fmla="*/ 205042 h 1306521"/>
                  <a:gd name="connsiteX4" fmla="*/ 159092 w 725497"/>
                  <a:gd name="connsiteY4" fmla="*/ 1306521 h 1306521"/>
                  <a:gd name="connsiteX5" fmla="*/ 0 w 725497"/>
                  <a:gd name="connsiteY5" fmla="*/ 1279028 h 1306521"/>
                  <a:gd name="connsiteX0" fmla="*/ 0 w 725239"/>
                  <a:gd name="connsiteY0" fmla="*/ 1295668 h 1323161"/>
                  <a:gd name="connsiteX1" fmla="*/ 225399 w 725239"/>
                  <a:gd name="connsiteY1" fmla="*/ 91900 h 1323161"/>
                  <a:gd name="connsiteX2" fmla="*/ 725009 w 725239"/>
                  <a:gd name="connsiteY2" fmla="*/ 221682 h 1323161"/>
                  <a:gd name="connsiteX3" fmla="*/ 159092 w 725239"/>
                  <a:gd name="connsiteY3" fmla="*/ 1323161 h 1323161"/>
                  <a:gd name="connsiteX4" fmla="*/ 0 w 725239"/>
                  <a:gd name="connsiteY4" fmla="*/ 1295668 h 1323161"/>
                  <a:gd name="connsiteX0" fmla="*/ 0 w 725221"/>
                  <a:gd name="connsiteY0" fmla="*/ 1210552 h 1238045"/>
                  <a:gd name="connsiteX1" fmla="*/ 191583 w 725221"/>
                  <a:gd name="connsiteY1" fmla="*/ 153319 h 1238045"/>
                  <a:gd name="connsiteX2" fmla="*/ 725009 w 725221"/>
                  <a:gd name="connsiteY2" fmla="*/ 136566 h 1238045"/>
                  <a:gd name="connsiteX3" fmla="*/ 159092 w 725221"/>
                  <a:gd name="connsiteY3" fmla="*/ 1238045 h 1238045"/>
                  <a:gd name="connsiteX4" fmla="*/ 0 w 725221"/>
                  <a:gd name="connsiteY4" fmla="*/ 1210552 h 1238045"/>
                  <a:gd name="connsiteX0" fmla="*/ 0 w 725305"/>
                  <a:gd name="connsiteY0" fmla="*/ 1158512 h 1186005"/>
                  <a:gd name="connsiteX1" fmla="*/ 191583 w 725305"/>
                  <a:gd name="connsiteY1" fmla="*/ 101279 h 1186005"/>
                  <a:gd name="connsiteX2" fmla="*/ 725009 w 725305"/>
                  <a:gd name="connsiteY2" fmla="*/ 84526 h 1186005"/>
                  <a:gd name="connsiteX3" fmla="*/ 159092 w 725305"/>
                  <a:gd name="connsiteY3" fmla="*/ 1186005 h 1186005"/>
                  <a:gd name="connsiteX4" fmla="*/ 0 w 725305"/>
                  <a:gd name="connsiteY4" fmla="*/ 1158512 h 1186005"/>
                  <a:gd name="connsiteX0" fmla="*/ 0 w 725009"/>
                  <a:gd name="connsiteY0" fmla="*/ 1073986 h 1101479"/>
                  <a:gd name="connsiteX1" fmla="*/ 191583 w 725009"/>
                  <a:gd name="connsiteY1" fmla="*/ 16753 h 1101479"/>
                  <a:gd name="connsiteX2" fmla="*/ 725009 w 725009"/>
                  <a:gd name="connsiteY2" fmla="*/ 0 h 1101479"/>
                  <a:gd name="connsiteX3" fmla="*/ 159092 w 725009"/>
                  <a:gd name="connsiteY3" fmla="*/ 1101479 h 1101479"/>
                  <a:gd name="connsiteX4" fmla="*/ 0 w 725009"/>
                  <a:gd name="connsiteY4" fmla="*/ 1073986 h 1101479"/>
                  <a:gd name="connsiteX0" fmla="*/ 0 w 725009"/>
                  <a:gd name="connsiteY0" fmla="*/ 1073986 h 1101479"/>
                  <a:gd name="connsiteX1" fmla="*/ 206612 w 725009"/>
                  <a:gd name="connsiteY1" fmla="*/ 1724 h 1101479"/>
                  <a:gd name="connsiteX2" fmla="*/ 725009 w 725009"/>
                  <a:gd name="connsiteY2" fmla="*/ 0 h 1101479"/>
                  <a:gd name="connsiteX3" fmla="*/ 159092 w 725009"/>
                  <a:gd name="connsiteY3" fmla="*/ 1101479 h 1101479"/>
                  <a:gd name="connsiteX4" fmla="*/ 0 w 725009"/>
                  <a:gd name="connsiteY4" fmla="*/ 1073986 h 1101479"/>
                  <a:gd name="connsiteX0" fmla="*/ 0 w 725009"/>
                  <a:gd name="connsiteY0" fmla="*/ 1073986 h 1101479"/>
                  <a:gd name="connsiteX1" fmla="*/ 206612 w 725009"/>
                  <a:gd name="connsiteY1" fmla="*/ 1724 h 1101479"/>
                  <a:gd name="connsiteX2" fmla="*/ 725009 w 725009"/>
                  <a:gd name="connsiteY2" fmla="*/ 0 h 1101479"/>
                  <a:gd name="connsiteX3" fmla="*/ 159092 w 725009"/>
                  <a:gd name="connsiteY3" fmla="*/ 1101479 h 1101479"/>
                  <a:gd name="connsiteX4" fmla="*/ 0 w 725009"/>
                  <a:gd name="connsiteY4" fmla="*/ 1073986 h 1101479"/>
                  <a:gd name="connsiteX0" fmla="*/ 0 w 725009"/>
                  <a:gd name="connsiteY0" fmla="*/ 1073986 h 1101479"/>
                  <a:gd name="connsiteX1" fmla="*/ 206612 w 725009"/>
                  <a:gd name="connsiteY1" fmla="*/ 1724 h 1101479"/>
                  <a:gd name="connsiteX2" fmla="*/ 725009 w 725009"/>
                  <a:gd name="connsiteY2" fmla="*/ 0 h 1101479"/>
                  <a:gd name="connsiteX3" fmla="*/ 159092 w 725009"/>
                  <a:gd name="connsiteY3" fmla="*/ 1101479 h 1101479"/>
                  <a:gd name="connsiteX4" fmla="*/ 0 w 725009"/>
                  <a:gd name="connsiteY4" fmla="*/ 1073986 h 1101479"/>
                  <a:gd name="connsiteX0" fmla="*/ 0 w 725009"/>
                  <a:gd name="connsiteY0" fmla="*/ 1073986 h 1074607"/>
                  <a:gd name="connsiteX1" fmla="*/ 206612 w 725009"/>
                  <a:gd name="connsiteY1" fmla="*/ 1724 h 1074607"/>
                  <a:gd name="connsiteX2" fmla="*/ 725009 w 725009"/>
                  <a:gd name="connsiteY2" fmla="*/ 0 h 1074607"/>
                  <a:gd name="connsiteX3" fmla="*/ 229048 w 725009"/>
                  <a:gd name="connsiteY3" fmla="*/ 886531 h 1074607"/>
                  <a:gd name="connsiteX4" fmla="*/ 0 w 725009"/>
                  <a:gd name="connsiteY4" fmla="*/ 1073986 h 1074607"/>
                  <a:gd name="connsiteX0" fmla="*/ 0 w 725009"/>
                  <a:gd name="connsiteY0" fmla="*/ 1073986 h 1074607"/>
                  <a:gd name="connsiteX1" fmla="*/ 206612 w 725009"/>
                  <a:gd name="connsiteY1" fmla="*/ 1724 h 1074607"/>
                  <a:gd name="connsiteX2" fmla="*/ 725009 w 725009"/>
                  <a:gd name="connsiteY2" fmla="*/ 0 h 1074607"/>
                  <a:gd name="connsiteX3" fmla="*/ 229048 w 725009"/>
                  <a:gd name="connsiteY3" fmla="*/ 886531 h 1074607"/>
                  <a:gd name="connsiteX4" fmla="*/ 0 w 725009"/>
                  <a:gd name="connsiteY4" fmla="*/ 1073986 h 1074607"/>
                  <a:gd name="connsiteX0" fmla="*/ 0 w 675040"/>
                  <a:gd name="connsiteY0" fmla="*/ 894029 h 896577"/>
                  <a:gd name="connsiteX1" fmla="*/ 156643 w 675040"/>
                  <a:gd name="connsiteY1" fmla="*/ 1724 h 896577"/>
                  <a:gd name="connsiteX2" fmla="*/ 675040 w 675040"/>
                  <a:gd name="connsiteY2" fmla="*/ 0 h 896577"/>
                  <a:gd name="connsiteX3" fmla="*/ 179079 w 675040"/>
                  <a:gd name="connsiteY3" fmla="*/ 886531 h 896577"/>
                  <a:gd name="connsiteX4" fmla="*/ 0 w 675040"/>
                  <a:gd name="connsiteY4" fmla="*/ 894029 h 896577"/>
                  <a:gd name="connsiteX0" fmla="*/ 0 w 675040"/>
                  <a:gd name="connsiteY0" fmla="*/ 894029 h 896577"/>
                  <a:gd name="connsiteX1" fmla="*/ 186623 w 675040"/>
                  <a:gd name="connsiteY1" fmla="*/ 1724 h 896577"/>
                  <a:gd name="connsiteX2" fmla="*/ 675040 w 675040"/>
                  <a:gd name="connsiteY2" fmla="*/ 0 h 896577"/>
                  <a:gd name="connsiteX3" fmla="*/ 179079 w 675040"/>
                  <a:gd name="connsiteY3" fmla="*/ 886531 h 896577"/>
                  <a:gd name="connsiteX4" fmla="*/ 0 w 675040"/>
                  <a:gd name="connsiteY4" fmla="*/ 894029 h 896577"/>
                  <a:gd name="connsiteX0" fmla="*/ 0 w 675040"/>
                  <a:gd name="connsiteY0" fmla="*/ 894029 h 918268"/>
                  <a:gd name="connsiteX1" fmla="*/ 186623 w 675040"/>
                  <a:gd name="connsiteY1" fmla="*/ 1724 h 918268"/>
                  <a:gd name="connsiteX2" fmla="*/ 675040 w 675040"/>
                  <a:gd name="connsiteY2" fmla="*/ 0 h 918268"/>
                  <a:gd name="connsiteX3" fmla="*/ 270986 w 675040"/>
                  <a:gd name="connsiteY3" fmla="*/ 918268 h 918268"/>
                  <a:gd name="connsiteX4" fmla="*/ 0 w 675040"/>
                  <a:gd name="connsiteY4" fmla="*/ 894029 h 918268"/>
                  <a:gd name="connsiteX0" fmla="*/ 0 w 675040"/>
                  <a:gd name="connsiteY0" fmla="*/ 894029 h 918268"/>
                  <a:gd name="connsiteX1" fmla="*/ 186623 w 675040"/>
                  <a:gd name="connsiteY1" fmla="*/ 1724 h 918268"/>
                  <a:gd name="connsiteX2" fmla="*/ 675040 w 675040"/>
                  <a:gd name="connsiteY2" fmla="*/ 0 h 918268"/>
                  <a:gd name="connsiteX3" fmla="*/ 270986 w 675040"/>
                  <a:gd name="connsiteY3" fmla="*/ 918268 h 918268"/>
                  <a:gd name="connsiteX4" fmla="*/ 0 w 675040"/>
                  <a:gd name="connsiteY4" fmla="*/ 894029 h 918268"/>
                  <a:gd name="connsiteX0" fmla="*/ 0 w 675040"/>
                  <a:gd name="connsiteY0" fmla="*/ 894029 h 918268"/>
                  <a:gd name="connsiteX1" fmla="*/ 186623 w 675040"/>
                  <a:gd name="connsiteY1" fmla="*/ 1724 h 918268"/>
                  <a:gd name="connsiteX2" fmla="*/ 675040 w 675040"/>
                  <a:gd name="connsiteY2" fmla="*/ 0 h 918268"/>
                  <a:gd name="connsiteX3" fmla="*/ 270986 w 675040"/>
                  <a:gd name="connsiteY3" fmla="*/ 918268 h 918268"/>
                  <a:gd name="connsiteX4" fmla="*/ 0 w 675040"/>
                  <a:gd name="connsiteY4" fmla="*/ 894029 h 918268"/>
                  <a:gd name="connsiteX0" fmla="*/ 0 w 675040"/>
                  <a:gd name="connsiteY0" fmla="*/ 894029 h 918268"/>
                  <a:gd name="connsiteX1" fmla="*/ 186623 w 675040"/>
                  <a:gd name="connsiteY1" fmla="*/ 1724 h 918268"/>
                  <a:gd name="connsiteX2" fmla="*/ 675040 w 675040"/>
                  <a:gd name="connsiteY2" fmla="*/ 0 h 918268"/>
                  <a:gd name="connsiteX3" fmla="*/ 270986 w 675040"/>
                  <a:gd name="connsiteY3" fmla="*/ 918268 h 918268"/>
                  <a:gd name="connsiteX4" fmla="*/ 0 w 675040"/>
                  <a:gd name="connsiteY4" fmla="*/ 894029 h 918268"/>
                  <a:gd name="connsiteX0" fmla="*/ 0 w 675040"/>
                  <a:gd name="connsiteY0" fmla="*/ 894029 h 918268"/>
                  <a:gd name="connsiteX1" fmla="*/ 186623 w 675040"/>
                  <a:gd name="connsiteY1" fmla="*/ 1724 h 918268"/>
                  <a:gd name="connsiteX2" fmla="*/ 675040 w 675040"/>
                  <a:gd name="connsiteY2" fmla="*/ 0 h 918268"/>
                  <a:gd name="connsiteX3" fmla="*/ 270986 w 675040"/>
                  <a:gd name="connsiteY3" fmla="*/ 918268 h 918268"/>
                  <a:gd name="connsiteX4" fmla="*/ 0 w 675040"/>
                  <a:gd name="connsiteY4" fmla="*/ 894029 h 918268"/>
                  <a:gd name="connsiteX0" fmla="*/ 0 w 675040"/>
                  <a:gd name="connsiteY0" fmla="*/ 894029 h 918268"/>
                  <a:gd name="connsiteX1" fmla="*/ 186623 w 675040"/>
                  <a:gd name="connsiteY1" fmla="*/ 1724 h 918268"/>
                  <a:gd name="connsiteX2" fmla="*/ 675040 w 675040"/>
                  <a:gd name="connsiteY2" fmla="*/ 0 h 918268"/>
                  <a:gd name="connsiteX3" fmla="*/ 270986 w 675040"/>
                  <a:gd name="connsiteY3" fmla="*/ 918268 h 918268"/>
                  <a:gd name="connsiteX4" fmla="*/ 0 w 675040"/>
                  <a:gd name="connsiteY4" fmla="*/ 894029 h 918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5040" h="918268">
                    <a:moveTo>
                      <a:pt x="0" y="894029"/>
                    </a:moveTo>
                    <a:cubicBezTo>
                      <a:pt x="111484" y="603455"/>
                      <a:pt x="127519" y="615275"/>
                      <a:pt x="186623" y="1724"/>
                    </a:cubicBezTo>
                    <a:cubicBezTo>
                      <a:pt x="431451" y="14348"/>
                      <a:pt x="449377" y="35256"/>
                      <a:pt x="675040" y="0"/>
                    </a:cubicBezTo>
                    <a:cubicBezTo>
                      <a:pt x="377586" y="467035"/>
                      <a:pt x="377233" y="643076"/>
                      <a:pt x="270986" y="918268"/>
                    </a:cubicBezTo>
                    <a:cubicBezTo>
                      <a:pt x="136701" y="889632"/>
                      <a:pt x="92525" y="908114"/>
                      <a:pt x="0" y="89402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lumMod val="95000"/>
                      <a:alpha val="5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957" name="Rectangle 956">
                <a:extLst>
                  <a:ext uri="{FF2B5EF4-FFF2-40B4-BE49-F238E27FC236}">
                    <a16:creationId xmlns:a16="http://schemas.microsoft.com/office/drawing/2014/main" id="{B13372F6-7422-A24B-A223-1174A9270D3C}"/>
                  </a:ext>
                </a:extLst>
              </p:cNvPr>
              <p:cNvSpPr/>
              <p:nvPr/>
            </p:nvSpPr>
            <p:spPr bwMode="auto">
              <a:xfrm rot="10800000">
                <a:off x="7290624" y="4495800"/>
                <a:ext cx="498084" cy="412662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58" name="Straight Connector 957">
                <a:extLst>
                  <a:ext uri="{FF2B5EF4-FFF2-40B4-BE49-F238E27FC236}">
                    <a16:creationId xmlns:a16="http://schemas.microsoft.com/office/drawing/2014/main" id="{E33D11D1-8D4D-F14F-B9FC-6D2FB093890B}"/>
                  </a:ext>
                </a:extLst>
              </p:cNvPr>
              <p:cNvCxnSpPr>
                <a:cxnSpLocks/>
                <a:stCxn id="965" idx="6"/>
              </p:cNvCxnSpPr>
              <p:nvPr/>
            </p:nvCxnSpPr>
            <p:spPr bwMode="auto">
              <a:xfrm>
                <a:off x="7792404" y="4459742"/>
                <a:ext cx="3541" cy="872983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59" name="Group 607">
                <a:extLst>
                  <a:ext uri="{FF2B5EF4-FFF2-40B4-BE49-F238E27FC236}">
                    <a16:creationId xmlns:a16="http://schemas.microsoft.com/office/drawing/2014/main" id="{12AC3864-6986-E84A-85C7-6895574A88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88330" y="5258905"/>
                <a:ext cx="507588" cy="221730"/>
                <a:chOff x="4128636" y="3606589"/>
                <a:chExt cx="568145" cy="338667"/>
              </a:xfrm>
            </p:grpSpPr>
            <p:sp>
              <p:nvSpPr>
                <p:cNvPr id="972" name="Oval 971">
                  <a:extLst>
                    <a:ext uri="{FF2B5EF4-FFF2-40B4-BE49-F238E27FC236}">
                      <a16:creationId xmlns:a16="http://schemas.microsoft.com/office/drawing/2014/main" id="{1C323077-6C9C-1746-A411-C1B91269146D}"/>
                    </a:ext>
                  </a:extLst>
                </p:cNvPr>
                <p:cNvSpPr/>
                <p:nvPr/>
              </p:nvSpPr>
              <p:spPr>
                <a:xfrm>
                  <a:off x="4128205" y="3719341"/>
                  <a:ext cx="568606" cy="225500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73" name="Rectangle 972">
                  <a:extLst>
                    <a:ext uri="{FF2B5EF4-FFF2-40B4-BE49-F238E27FC236}">
                      <a16:creationId xmlns:a16="http://schemas.microsoft.com/office/drawing/2014/main" id="{EE440552-5BF2-324D-8F4B-CBBAD5E25F28}"/>
                    </a:ext>
                  </a:extLst>
                </p:cNvPr>
                <p:cNvSpPr/>
                <p:nvPr/>
              </p:nvSpPr>
              <p:spPr>
                <a:xfrm>
                  <a:off x="4128205" y="3719341"/>
                  <a:ext cx="568606" cy="111537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74" name="Oval 973">
                  <a:extLst>
                    <a:ext uri="{FF2B5EF4-FFF2-40B4-BE49-F238E27FC236}">
                      <a16:creationId xmlns:a16="http://schemas.microsoft.com/office/drawing/2014/main" id="{352AAEDD-5767-E14C-A897-289B1F7E9906}"/>
                    </a:ext>
                  </a:extLst>
                </p:cNvPr>
                <p:cNvSpPr/>
                <p:nvPr/>
              </p:nvSpPr>
              <p:spPr>
                <a:xfrm>
                  <a:off x="4128205" y="3600530"/>
                  <a:ext cx="568606" cy="230348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75" name="Straight Connector 974">
                  <a:extLst>
                    <a:ext uri="{FF2B5EF4-FFF2-40B4-BE49-F238E27FC236}">
                      <a16:creationId xmlns:a16="http://schemas.microsoft.com/office/drawing/2014/main" id="{703AA525-DABB-0145-AB73-1F4B2D918977}"/>
                    </a:ext>
                  </a:extLst>
                </p:cNvPr>
                <p:cNvCxnSpPr/>
                <p:nvPr/>
              </p:nvCxnSpPr>
              <p:spPr>
                <a:xfrm>
                  <a:off x="4696811" y="3719341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976" name="Straight Connector 975">
                  <a:extLst>
                    <a:ext uri="{FF2B5EF4-FFF2-40B4-BE49-F238E27FC236}">
                      <a16:creationId xmlns:a16="http://schemas.microsoft.com/office/drawing/2014/main" id="{4325B995-3B4C-0C4D-A71A-517823605523}"/>
                    </a:ext>
                  </a:extLst>
                </p:cNvPr>
                <p:cNvCxnSpPr/>
                <p:nvPr/>
              </p:nvCxnSpPr>
              <p:spPr>
                <a:xfrm>
                  <a:off x="4128205" y="3719341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960" name="Rectangle 959">
                <a:extLst>
                  <a:ext uri="{FF2B5EF4-FFF2-40B4-BE49-F238E27FC236}">
                    <a16:creationId xmlns:a16="http://schemas.microsoft.com/office/drawing/2014/main" id="{67DB7B11-56CE-334A-ADC8-5DC41B2B2B31}"/>
                  </a:ext>
                </a:extLst>
              </p:cNvPr>
              <p:cNvSpPr/>
              <p:nvPr/>
            </p:nvSpPr>
            <p:spPr bwMode="auto">
              <a:xfrm>
                <a:off x="7289533" y="4897315"/>
                <a:ext cx="496887" cy="438584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61" name="Straight Connector 960">
                <a:extLst>
                  <a:ext uri="{FF2B5EF4-FFF2-40B4-BE49-F238E27FC236}">
                    <a16:creationId xmlns:a16="http://schemas.microsoft.com/office/drawing/2014/main" id="{A04F27FE-A553-BA4D-8784-D3F9D239406C}"/>
                  </a:ext>
                </a:extLst>
              </p:cNvPr>
              <p:cNvCxnSpPr>
                <a:cxnSpLocks/>
                <a:stCxn id="965" idx="2"/>
              </p:cNvCxnSpPr>
              <p:nvPr/>
            </p:nvCxnSpPr>
            <p:spPr bwMode="auto">
              <a:xfrm flipH="1">
                <a:off x="7283184" y="4459742"/>
                <a:ext cx="7570" cy="966646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62" name="Group 595">
                <a:extLst>
                  <a:ext uri="{FF2B5EF4-FFF2-40B4-BE49-F238E27FC236}">
                    <a16:creationId xmlns:a16="http://schemas.microsoft.com/office/drawing/2014/main" id="{7A9DFB75-AD21-E042-816D-12C833D0B1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90091" y="4371657"/>
                <a:ext cx="503828" cy="248286"/>
                <a:chOff x="2183302" y="1564542"/>
                <a:chExt cx="1200154" cy="440314"/>
              </a:xfrm>
            </p:grpSpPr>
            <p:sp>
              <p:nvSpPr>
                <p:cNvPr id="963" name="Oval 962">
                  <a:extLst>
                    <a:ext uri="{FF2B5EF4-FFF2-40B4-BE49-F238E27FC236}">
                      <a16:creationId xmlns:a16="http://schemas.microsoft.com/office/drawing/2014/main" id="{EBC1A268-4FE6-7C48-A7EB-5B88F961348E}"/>
                    </a:ext>
                  </a:extLst>
                </p:cNvPr>
                <p:cNvSpPr/>
                <p:nvPr/>
              </p:nvSpPr>
              <p:spPr bwMode="auto">
                <a:xfrm flipV="1">
                  <a:off x="2188662" y="1691192"/>
                  <a:ext cx="1194966" cy="3124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4" name="Rectangle 963">
                  <a:extLst>
                    <a:ext uri="{FF2B5EF4-FFF2-40B4-BE49-F238E27FC236}">
                      <a16:creationId xmlns:a16="http://schemas.microsoft.com/office/drawing/2014/main" id="{7E5BFB83-4F66-5340-A6C8-AE2EA6969B5D}"/>
                    </a:ext>
                  </a:extLst>
                </p:cNvPr>
                <p:cNvSpPr/>
                <p:nvPr/>
              </p:nvSpPr>
              <p:spPr bwMode="auto">
                <a:xfrm>
                  <a:off x="2184881" y="1736237"/>
                  <a:ext cx="1198746" cy="112612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5" name="Oval 964">
                  <a:extLst>
                    <a:ext uri="{FF2B5EF4-FFF2-40B4-BE49-F238E27FC236}">
                      <a16:creationId xmlns:a16="http://schemas.microsoft.com/office/drawing/2014/main" id="{835B3555-2BFA-4345-AEDE-3AFF012D16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4881" y="1564505"/>
                  <a:ext cx="1194966" cy="312497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66" name="Freeform 965">
                  <a:extLst>
                    <a:ext uri="{FF2B5EF4-FFF2-40B4-BE49-F238E27FC236}">
                      <a16:creationId xmlns:a16="http://schemas.microsoft.com/office/drawing/2014/main" id="{9C54B396-F12D-CD4B-97BD-8CD97DC9CB69}"/>
                    </a:ext>
                  </a:extLst>
                </p:cNvPr>
                <p:cNvSpPr/>
                <p:nvPr/>
              </p:nvSpPr>
              <p:spPr bwMode="auto">
                <a:xfrm>
                  <a:off x="2491185" y="1671486"/>
                  <a:ext cx="582357" cy="1548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7" name="Freeform 966">
                  <a:extLst>
                    <a:ext uri="{FF2B5EF4-FFF2-40B4-BE49-F238E27FC236}">
                      <a16:creationId xmlns:a16="http://schemas.microsoft.com/office/drawing/2014/main" id="{74A5A762-7F2A-7146-9F8E-38B680D0FA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680" y="1629256"/>
                  <a:ext cx="703366" cy="109797"/>
                </a:xfrm>
                <a:custGeom>
                  <a:avLst/>
                  <a:gdLst>
                    <a:gd name="T0" fmla="*/ 0 w 3723451"/>
                    <a:gd name="T1" fmla="*/ 26862 h 932950"/>
                    <a:gd name="T2" fmla="*/ 123762 w 3723451"/>
                    <a:gd name="T3" fmla="*/ 317 h 932950"/>
                    <a:gd name="T4" fmla="*/ 350560 w 3723451"/>
                    <a:gd name="T5" fmla="*/ 61264 h 932950"/>
                    <a:gd name="T6" fmla="*/ 566927 w 3723451"/>
                    <a:gd name="T7" fmla="*/ 0 h 932950"/>
                    <a:gd name="T8" fmla="*/ 703366 w 3723451"/>
                    <a:gd name="T9" fmla="*/ 24379 h 932950"/>
                    <a:gd name="T10" fmla="*/ 601856 w 3723451"/>
                    <a:gd name="T11" fmla="*/ 54357 h 932950"/>
                    <a:gd name="T12" fmla="*/ 569173 w 3723451"/>
                    <a:gd name="T13" fmla="*/ 46275 h 932950"/>
                    <a:gd name="T14" fmla="*/ 354544 w 3723451"/>
                    <a:gd name="T15" fmla="*/ 109797 h 932950"/>
                    <a:gd name="T16" fmla="*/ 134425 w 3723451"/>
                    <a:gd name="T17" fmla="*/ 48612 h 932950"/>
                    <a:gd name="T18" fmla="*/ 98836 w 3723451"/>
                    <a:gd name="T19" fmla="*/ 55215 h 932950"/>
                    <a:gd name="T20" fmla="*/ 0 w 3723451"/>
                    <a:gd name="T21" fmla="*/ 26862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68" name="Freeform 967">
                  <a:extLst>
                    <a:ext uri="{FF2B5EF4-FFF2-40B4-BE49-F238E27FC236}">
                      <a16:creationId xmlns:a16="http://schemas.microsoft.com/office/drawing/2014/main" id="{2A01FA01-3AF8-6C49-B347-15EC8DD1FC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028" y="1722161"/>
                  <a:ext cx="260927" cy="95720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60927 w 1366596"/>
                    <a:gd name="T3" fmla="*/ 73965 h 809868"/>
                    <a:gd name="T4" fmla="*/ 165166 w 1366596"/>
                    <a:gd name="T5" fmla="*/ 95720 h 809868"/>
                    <a:gd name="T6" fmla="*/ 878 w 1366596"/>
                    <a:gd name="T7" fmla="*/ 50579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69" name="Freeform 968">
                  <a:extLst>
                    <a:ext uri="{FF2B5EF4-FFF2-40B4-BE49-F238E27FC236}">
                      <a16:creationId xmlns:a16="http://schemas.microsoft.com/office/drawing/2014/main" id="{45B074FE-A579-4E44-9C72-7EC6937937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337" y="1724976"/>
                  <a:ext cx="253362" cy="95720"/>
                </a:xfrm>
                <a:custGeom>
                  <a:avLst/>
                  <a:gdLst>
                    <a:gd name="T0" fmla="*/ 249903 w 1348191"/>
                    <a:gd name="T1" fmla="*/ 0 h 791462"/>
                    <a:gd name="T2" fmla="*/ 253362 w 1348191"/>
                    <a:gd name="T3" fmla="*/ 46190 h 791462"/>
                    <a:gd name="T4" fmla="*/ 91660 w 1348191"/>
                    <a:gd name="T5" fmla="*/ 95720 h 791462"/>
                    <a:gd name="T6" fmla="*/ 0 w 1348191"/>
                    <a:gd name="T7" fmla="*/ 74016 h 791462"/>
                    <a:gd name="T8" fmla="*/ 249903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970" name="Straight Connector 969">
                  <a:extLst>
                    <a:ext uri="{FF2B5EF4-FFF2-40B4-BE49-F238E27FC236}">
                      <a16:creationId xmlns:a16="http://schemas.microsoft.com/office/drawing/2014/main" id="{D7BA177F-687A-5349-B8D9-E812C7AD3962}"/>
                    </a:ext>
                  </a:extLst>
                </p:cNvPr>
                <p:cNvCxnSpPr>
                  <a:cxnSpLocks noChangeShapeType="1"/>
                  <a:endCxn id="965" idx="2"/>
                </p:cNvCxnSpPr>
                <p:nvPr/>
              </p:nvCxnSpPr>
              <p:spPr bwMode="auto">
                <a:xfrm flipH="1" flipV="1">
                  <a:off x="2184881" y="1722161"/>
                  <a:ext cx="3780" cy="12105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71" name="Straight Connector 970">
                  <a:extLst>
                    <a:ext uri="{FF2B5EF4-FFF2-40B4-BE49-F238E27FC236}">
                      <a16:creationId xmlns:a16="http://schemas.microsoft.com/office/drawing/2014/main" id="{2708807E-0266-644C-A6E9-061ABB06D12B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47" y="1727792"/>
                  <a:ext cx="3780" cy="12105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DE0F43A-8A46-714A-B944-7CB92C38A25B}"/>
                </a:ext>
              </a:extLst>
            </p:cNvPr>
            <p:cNvGrpSpPr/>
            <p:nvPr/>
          </p:nvGrpSpPr>
          <p:grpSpPr>
            <a:xfrm>
              <a:off x="7920869" y="4329565"/>
              <a:ext cx="870440" cy="1680290"/>
              <a:chOff x="7920869" y="4329565"/>
              <a:chExt cx="870440" cy="1680290"/>
            </a:xfrm>
          </p:grpSpPr>
          <p:sp>
            <p:nvSpPr>
              <p:cNvPr id="928" name="Freeform 927">
                <a:extLst>
                  <a:ext uri="{FF2B5EF4-FFF2-40B4-BE49-F238E27FC236}">
                    <a16:creationId xmlns:a16="http://schemas.microsoft.com/office/drawing/2014/main" id="{0D857BEA-FC6F-1449-A5C0-C21CC8BC5CED}"/>
                  </a:ext>
                </a:extLst>
              </p:cNvPr>
              <p:cNvSpPr/>
              <p:nvPr/>
            </p:nvSpPr>
            <p:spPr bwMode="auto">
              <a:xfrm>
                <a:off x="7920869" y="5455817"/>
                <a:ext cx="865187" cy="554038"/>
              </a:xfrm>
              <a:custGeom>
                <a:avLst/>
                <a:gdLst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418712 w 1040633"/>
                  <a:gd name="connsiteY4" fmla="*/ 1189324 h 1219697"/>
                  <a:gd name="connsiteX5" fmla="*/ 139870 w 1040633"/>
                  <a:gd name="connsiteY5" fmla="*/ 1191723 h 1219697"/>
                  <a:gd name="connsiteX0" fmla="*/ 139870 w 1040633"/>
                  <a:gd name="connsiteY0" fmla="*/ 1191723 h 1355926"/>
                  <a:gd name="connsiteX1" fmla="*/ 0 w 1040633"/>
                  <a:gd name="connsiteY1" fmla="*/ 0 h 1355926"/>
                  <a:gd name="connsiteX2" fmla="*/ 1040633 w 1040633"/>
                  <a:gd name="connsiteY2" fmla="*/ 16785 h 1355926"/>
                  <a:gd name="connsiteX3" fmla="*/ 833625 w 1040633"/>
                  <a:gd name="connsiteY3" fmla="*/ 1219697 h 1355926"/>
                  <a:gd name="connsiteX4" fmla="*/ 139870 w 1040633"/>
                  <a:gd name="connsiteY4" fmla="*/ 1191723 h 1355926"/>
                  <a:gd name="connsiteX0" fmla="*/ 139870 w 1040633"/>
                  <a:gd name="connsiteY0" fmla="*/ 1191723 h 1289901"/>
                  <a:gd name="connsiteX1" fmla="*/ 0 w 1040633"/>
                  <a:gd name="connsiteY1" fmla="*/ 0 h 1289901"/>
                  <a:gd name="connsiteX2" fmla="*/ 1040633 w 1040633"/>
                  <a:gd name="connsiteY2" fmla="*/ 16785 h 1289901"/>
                  <a:gd name="connsiteX3" fmla="*/ 833625 w 1040633"/>
                  <a:gd name="connsiteY3" fmla="*/ 1219697 h 1289901"/>
                  <a:gd name="connsiteX4" fmla="*/ 139870 w 1040633"/>
                  <a:gd name="connsiteY4" fmla="*/ 1191723 h 1289901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191723"/>
                  <a:gd name="connsiteX1" fmla="*/ 0 w 1040633"/>
                  <a:gd name="connsiteY1" fmla="*/ 0 h 1191723"/>
                  <a:gd name="connsiteX2" fmla="*/ 1040633 w 1040633"/>
                  <a:gd name="connsiteY2" fmla="*/ 16785 h 1191723"/>
                  <a:gd name="connsiteX3" fmla="*/ 671988 w 1040633"/>
                  <a:gd name="connsiteY3" fmla="*/ 1158121 h 1191723"/>
                  <a:gd name="connsiteX4" fmla="*/ 139870 w 1040633"/>
                  <a:gd name="connsiteY4" fmla="*/ 1191723 h 1191723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71988 w 778664"/>
                  <a:gd name="connsiteY3" fmla="*/ 1158121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23004 w 954755"/>
                  <a:gd name="connsiteY0" fmla="*/ 943771 h 976186"/>
                  <a:gd name="connsiteX1" fmla="*/ 455145 w 954755"/>
                  <a:gd name="connsiteY1" fmla="*/ 11688 h 976186"/>
                  <a:gd name="connsiteX2" fmla="*/ 954755 w 954755"/>
                  <a:gd name="connsiteY2" fmla="*/ 0 h 976186"/>
                  <a:gd name="connsiteX3" fmla="*/ 728484 w 954755"/>
                  <a:gd name="connsiteY3" fmla="*/ 976186 h 976186"/>
                  <a:gd name="connsiteX4" fmla="*/ 23004 w 954755"/>
                  <a:gd name="connsiteY4" fmla="*/ 943771 h 976186"/>
                  <a:gd name="connsiteX0" fmla="*/ 0 w 931751"/>
                  <a:gd name="connsiteY0" fmla="*/ 943771 h 976186"/>
                  <a:gd name="connsiteX1" fmla="*/ 432141 w 931751"/>
                  <a:gd name="connsiteY1" fmla="*/ 11688 h 976186"/>
                  <a:gd name="connsiteX2" fmla="*/ 931751 w 931751"/>
                  <a:gd name="connsiteY2" fmla="*/ 0 h 976186"/>
                  <a:gd name="connsiteX3" fmla="*/ 705480 w 931751"/>
                  <a:gd name="connsiteY3" fmla="*/ 976186 h 976186"/>
                  <a:gd name="connsiteX4" fmla="*/ 0 w 931751"/>
                  <a:gd name="connsiteY4" fmla="*/ 943771 h 976186"/>
                  <a:gd name="connsiteX0" fmla="*/ 0 w 931751"/>
                  <a:gd name="connsiteY0" fmla="*/ 943771 h 976186"/>
                  <a:gd name="connsiteX1" fmla="*/ 432141 w 931751"/>
                  <a:gd name="connsiteY1" fmla="*/ 11688 h 976186"/>
                  <a:gd name="connsiteX2" fmla="*/ 931751 w 931751"/>
                  <a:gd name="connsiteY2" fmla="*/ 0 h 976186"/>
                  <a:gd name="connsiteX3" fmla="*/ 705480 w 931751"/>
                  <a:gd name="connsiteY3" fmla="*/ 976186 h 976186"/>
                  <a:gd name="connsiteX4" fmla="*/ 0 w 931751"/>
                  <a:gd name="connsiteY4" fmla="*/ 943771 h 976186"/>
                  <a:gd name="connsiteX0" fmla="*/ 0 w 931751"/>
                  <a:gd name="connsiteY0" fmla="*/ 943771 h 976186"/>
                  <a:gd name="connsiteX1" fmla="*/ 432141 w 931751"/>
                  <a:gd name="connsiteY1" fmla="*/ 11688 h 976186"/>
                  <a:gd name="connsiteX2" fmla="*/ 931751 w 931751"/>
                  <a:gd name="connsiteY2" fmla="*/ 0 h 976186"/>
                  <a:gd name="connsiteX3" fmla="*/ 705480 w 931751"/>
                  <a:gd name="connsiteY3" fmla="*/ 976186 h 976186"/>
                  <a:gd name="connsiteX4" fmla="*/ 0 w 931751"/>
                  <a:gd name="connsiteY4" fmla="*/ 943771 h 976186"/>
                  <a:gd name="connsiteX0" fmla="*/ 0 w 931751"/>
                  <a:gd name="connsiteY0" fmla="*/ 943771 h 966342"/>
                  <a:gd name="connsiteX1" fmla="*/ 432141 w 931751"/>
                  <a:gd name="connsiteY1" fmla="*/ 11688 h 966342"/>
                  <a:gd name="connsiteX2" fmla="*/ 931751 w 931751"/>
                  <a:gd name="connsiteY2" fmla="*/ 0 h 966342"/>
                  <a:gd name="connsiteX3" fmla="*/ 183705 w 931751"/>
                  <a:gd name="connsiteY3" fmla="*/ 966342 h 966342"/>
                  <a:gd name="connsiteX4" fmla="*/ 0 w 931751"/>
                  <a:gd name="connsiteY4" fmla="*/ 943771 h 966342"/>
                  <a:gd name="connsiteX0" fmla="*/ 0 w 931751"/>
                  <a:gd name="connsiteY0" fmla="*/ 943771 h 966342"/>
                  <a:gd name="connsiteX1" fmla="*/ 432141 w 931751"/>
                  <a:gd name="connsiteY1" fmla="*/ 11688 h 966342"/>
                  <a:gd name="connsiteX2" fmla="*/ 931751 w 931751"/>
                  <a:gd name="connsiteY2" fmla="*/ 0 h 966342"/>
                  <a:gd name="connsiteX3" fmla="*/ 183705 w 931751"/>
                  <a:gd name="connsiteY3" fmla="*/ 966342 h 966342"/>
                  <a:gd name="connsiteX4" fmla="*/ 0 w 931751"/>
                  <a:gd name="connsiteY4" fmla="*/ 943771 h 966342"/>
                  <a:gd name="connsiteX0" fmla="*/ 0 w 931751"/>
                  <a:gd name="connsiteY0" fmla="*/ 943771 h 966342"/>
                  <a:gd name="connsiteX1" fmla="*/ 432141 w 931751"/>
                  <a:gd name="connsiteY1" fmla="*/ 11688 h 966342"/>
                  <a:gd name="connsiteX2" fmla="*/ 931751 w 931751"/>
                  <a:gd name="connsiteY2" fmla="*/ 0 h 966342"/>
                  <a:gd name="connsiteX3" fmla="*/ 183705 w 931751"/>
                  <a:gd name="connsiteY3" fmla="*/ 966342 h 966342"/>
                  <a:gd name="connsiteX4" fmla="*/ 0 w 931751"/>
                  <a:gd name="connsiteY4" fmla="*/ 943771 h 966342"/>
                  <a:gd name="connsiteX0" fmla="*/ 0 w 956363"/>
                  <a:gd name="connsiteY0" fmla="*/ 932083 h 954654"/>
                  <a:gd name="connsiteX1" fmla="*/ 432141 w 956363"/>
                  <a:gd name="connsiteY1" fmla="*/ 0 h 954654"/>
                  <a:gd name="connsiteX2" fmla="*/ 956363 w 956363"/>
                  <a:gd name="connsiteY2" fmla="*/ 12924 h 954654"/>
                  <a:gd name="connsiteX3" fmla="*/ 183705 w 956363"/>
                  <a:gd name="connsiteY3" fmla="*/ 954654 h 954654"/>
                  <a:gd name="connsiteX4" fmla="*/ 0 w 956363"/>
                  <a:gd name="connsiteY4" fmla="*/ 932083 h 954654"/>
                  <a:gd name="connsiteX0" fmla="*/ 0 w 956363"/>
                  <a:gd name="connsiteY0" fmla="*/ 919226 h 941797"/>
                  <a:gd name="connsiteX1" fmla="*/ 405840 w 956363"/>
                  <a:gd name="connsiteY1" fmla="*/ 197551 h 941797"/>
                  <a:gd name="connsiteX2" fmla="*/ 956363 w 956363"/>
                  <a:gd name="connsiteY2" fmla="*/ 67 h 941797"/>
                  <a:gd name="connsiteX3" fmla="*/ 183705 w 956363"/>
                  <a:gd name="connsiteY3" fmla="*/ 941797 h 941797"/>
                  <a:gd name="connsiteX4" fmla="*/ 0 w 956363"/>
                  <a:gd name="connsiteY4" fmla="*/ 919226 h 941797"/>
                  <a:gd name="connsiteX0" fmla="*/ 0 w 956363"/>
                  <a:gd name="connsiteY0" fmla="*/ 919226 h 941797"/>
                  <a:gd name="connsiteX1" fmla="*/ 405840 w 956363"/>
                  <a:gd name="connsiteY1" fmla="*/ 197551 h 941797"/>
                  <a:gd name="connsiteX2" fmla="*/ 956363 w 956363"/>
                  <a:gd name="connsiteY2" fmla="*/ 67 h 941797"/>
                  <a:gd name="connsiteX3" fmla="*/ 183705 w 956363"/>
                  <a:gd name="connsiteY3" fmla="*/ 941797 h 941797"/>
                  <a:gd name="connsiteX4" fmla="*/ 0 w 956363"/>
                  <a:gd name="connsiteY4" fmla="*/ 919226 h 941797"/>
                  <a:gd name="connsiteX0" fmla="*/ 0 w 956363"/>
                  <a:gd name="connsiteY0" fmla="*/ 919226 h 941797"/>
                  <a:gd name="connsiteX1" fmla="*/ 405840 w 956363"/>
                  <a:gd name="connsiteY1" fmla="*/ 197551 h 941797"/>
                  <a:gd name="connsiteX2" fmla="*/ 956363 w 956363"/>
                  <a:gd name="connsiteY2" fmla="*/ 67 h 941797"/>
                  <a:gd name="connsiteX3" fmla="*/ 183705 w 956363"/>
                  <a:gd name="connsiteY3" fmla="*/ 941797 h 941797"/>
                  <a:gd name="connsiteX4" fmla="*/ 0 w 956363"/>
                  <a:gd name="connsiteY4" fmla="*/ 919226 h 941797"/>
                  <a:gd name="connsiteX0" fmla="*/ 0 w 926304"/>
                  <a:gd name="connsiteY0" fmla="*/ 735614 h 758185"/>
                  <a:gd name="connsiteX1" fmla="*/ 405840 w 926304"/>
                  <a:gd name="connsiteY1" fmla="*/ 13939 h 758185"/>
                  <a:gd name="connsiteX2" fmla="*/ 926304 w 926304"/>
                  <a:gd name="connsiteY2" fmla="*/ 563 h 758185"/>
                  <a:gd name="connsiteX3" fmla="*/ 183705 w 926304"/>
                  <a:gd name="connsiteY3" fmla="*/ 758185 h 758185"/>
                  <a:gd name="connsiteX4" fmla="*/ 0 w 926304"/>
                  <a:gd name="connsiteY4" fmla="*/ 735614 h 758185"/>
                  <a:gd name="connsiteX0" fmla="*/ 0 w 926304"/>
                  <a:gd name="connsiteY0" fmla="*/ 735614 h 758185"/>
                  <a:gd name="connsiteX1" fmla="*/ 405840 w 926304"/>
                  <a:gd name="connsiteY1" fmla="*/ 13939 h 758185"/>
                  <a:gd name="connsiteX2" fmla="*/ 926304 w 926304"/>
                  <a:gd name="connsiteY2" fmla="*/ 563 h 758185"/>
                  <a:gd name="connsiteX3" fmla="*/ 183705 w 926304"/>
                  <a:gd name="connsiteY3" fmla="*/ 758185 h 758185"/>
                  <a:gd name="connsiteX4" fmla="*/ 0 w 926304"/>
                  <a:gd name="connsiteY4" fmla="*/ 735614 h 758185"/>
                  <a:gd name="connsiteX0" fmla="*/ 0 w 926304"/>
                  <a:gd name="connsiteY0" fmla="*/ 735614 h 758185"/>
                  <a:gd name="connsiteX1" fmla="*/ 405840 w 926304"/>
                  <a:gd name="connsiteY1" fmla="*/ 13939 h 758185"/>
                  <a:gd name="connsiteX2" fmla="*/ 926304 w 926304"/>
                  <a:gd name="connsiteY2" fmla="*/ 563 h 758185"/>
                  <a:gd name="connsiteX3" fmla="*/ 183705 w 926304"/>
                  <a:gd name="connsiteY3" fmla="*/ 758185 h 758185"/>
                  <a:gd name="connsiteX4" fmla="*/ 0 w 926304"/>
                  <a:gd name="connsiteY4" fmla="*/ 735614 h 758185"/>
                  <a:gd name="connsiteX0" fmla="*/ 0 w 926304"/>
                  <a:gd name="connsiteY0" fmla="*/ 735614 h 758185"/>
                  <a:gd name="connsiteX1" fmla="*/ 405840 w 926304"/>
                  <a:gd name="connsiteY1" fmla="*/ 13939 h 758185"/>
                  <a:gd name="connsiteX2" fmla="*/ 926304 w 926304"/>
                  <a:gd name="connsiteY2" fmla="*/ 563 h 758185"/>
                  <a:gd name="connsiteX3" fmla="*/ 183705 w 926304"/>
                  <a:gd name="connsiteY3" fmla="*/ 758185 h 758185"/>
                  <a:gd name="connsiteX4" fmla="*/ 0 w 926304"/>
                  <a:gd name="connsiteY4" fmla="*/ 735614 h 758185"/>
                  <a:gd name="connsiteX0" fmla="*/ 0 w 1011379"/>
                  <a:gd name="connsiteY0" fmla="*/ 605727 h 758185"/>
                  <a:gd name="connsiteX1" fmla="*/ 490915 w 1011379"/>
                  <a:gd name="connsiteY1" fmla="*/ 13939 h 758185"/>
                  <a:gd name="connsiteX2" fmla="*/ 1011379 w 1011379"/>
                  <a:gd name="connsiteY2" fmla="*/ 563 h 758185"/>
                  <a:gd name="connsiteX3" fmla="*/ 268780 w 1011379"/>
                  <a:gd name="connsiteY3" fmla="*/ 758185 h 758185"/>
                  <a:gd name="connsiteX4" fmla="*/ 0 w 1011379"/>
                  <a:gd name="connsiteY4" fmla="*/ 605727 h 758185"/>
                  <a:gd name="connsiteX0" fmla="*/ 0 w 1011379"/>
                  <a:gd name="connsiteY0" fmla="*/ 605727 h 648280"/>
                  <a:gd name="connsiteX1" fmla="*/ 490915 w 1011379"/>
                  <a:gd name="connsiteY1" fmla="*/ 13939 h 648280"/>
                  <a:gd name="connsiteX2" fmla="*/ 1011379 w 1011379"/>
                  <a:gd name="connsiteY2" fmla="*/ 563 h 648280"/>
                  <a:gd name="connsiteX3" fmla="*/ 198718 w 1011379"/>
                  <a:gd name="connsiteY3" fmla="*/ 648280 h 648280"/>
                  <a:gd name="connsiteX4" fmla="*/ 0 w 1011379"/>
                  <a:gd name="connsiteY4" fmla="*/ 605727 h 648280"/>
                  <a:gd name="connsiteX0" fmla="*/ 0 w 1011379"/>
                  <a:gd name="connsiteY0" fmla="*/ 605727 h 648280"/>
                  <a:gd name="connsiteX1" fmla="*/ 490915 w 1011379"/>
                  <a:gd name="connsiteY1" fmla="*/ 13939 h 648280"/>
                  <a:gd name="connsiteX2" fmla="*/ 1011379 w 1011379"/>
                  <a:gd name="connsiteY2" fmla="*/ 563 h 648280"/>
                  <a:gd name="connsiteX3" fmla="*/ 198718 w 1011379"/>
                  <a:gd name="connsiteY3" fmla="*/ 648280 h 648280"/>
                  <a:gd name="connsiteX4" fmla="*/ 0 w 1011379"/>
                  <a:gd name="connsiteY4" fmla="*/ 605727 h 648280"/>
                  <a:gd name="connsiteX0" fmla="*/ 0 w 1011379"/>
                  <a:gd name="connsiteY0" fmla="*/ 605727 h 648280"/>
                  <a:gd name="connsiteX1" fmla="*/ 490915 w 1011379"/>
                  <a:gd name="connsiteY1" fmla="*/ 13939 h 648280"/>
                  <a:gd name="connsiteX2" fmla="*/ 1011379 w 1011379"/>
                  <a:gd name="connsiteY2" fmla="*/ 563 h 648280"/>
                  <a:gd name="connsiteX3" fmla="*/ 198718 w 1011379"/>
                  <a:gd name="connsiteY3" fmla="*/ 648280 h 648280"/>
                  <a:gd name="connsiteX4" fmla="*/ 0 w 1011379"/>
                  <a:gd name="connsiteY4" fmla="*/ 605727 h 648280"/>
                  <a:gd name="connsiteX0" fmla="*/ 0 w 1011379"/>
                  <a:gd name="connsiteY0" fmla="*/ 605727 h 605727"/>
                  <a:gd name="connsiteX1" fmla="*/ 490915 w 1011379"/>
                  <a:gd name="connsiteY1" fmla="*/ 13939 h 605727"/>
                  <a:gd name="connsiteX2" fmla="*/ 1011379 w 1011379"/>
                  <a:gd name="connsiteY2" fmla="*/ 563 h 605727"/>
                  <a:gd name="connsiteX3" fmla="*/ 318823 w 1011379"/>
                  <a:gd name="connsiteY3" fmla="*/ 553361 h 605727"/>
                  <a:gd name="connsiteX4" fmla="*/ 0 w 1011379"/>
                  <a:gd name="connsiteY4" fmla="*/ 605727 h 605727"/>
                  <a:gd name="connsiteX0" fmla="*/ 0 w 866251"/>
                  <a:gd name="connsiteY0" fmla="*/ 540783 h 553361"/>
                  <a:gd name="connsiteX1" fmla="*/ 345787 w 866251"/>
                  <a:gd name="connsiteY1" fmla="*/ 13939 h 553361"/>
                  <a:gd name="connsiteX2" fmla="*/ 866251 w 866251"/>
                  <a:gd name="connsiteY2" fmla="*/ 563 h 553361"/>
                  <a:gd name="connsiteX3" fmla="*/ 173695 w 866251"/>
                  <a:gd name="connsiteY3" fmla="*/ 553361 h 553361"/>
                  <a:gd name="connsiteX4" fmla="*/ 0 w 866251"/>
                  <a:gd name="connsiteY4" fmla="*/ 540783 h 553361"/>
                  <a:gd name="connsiteX0" fmla="*/ 0 w 866251"/>
                  <a:gd name="connsiteY0" fmla="*/ 540783 h 553361"/>
                  <a:gd name="connsiteX1" fmla="*/ 345787 w 866251"/>
                  <a:gd name="connsiteY1" fmla="*/ 13939 h 553361"/>
                  <a:gd name="connsiteX2" fmla="*/ 866251 w 866251"/>
                  <a:gd name="connsiteY2" fmla="*/ 563 h 553361"/>
                  <a:gd name="connsiteX3" fmla="*/ 173695 w 866251"/>
                  <a:gd name="connsiteY3" fmla="*/ 553361 h 553361"/>
                  <a:gd name="connsiteX4" fmla="*/ 0 w 866251"/>
                  <a:gd name="connsiteY4" fmla="*/ 540783 h 553361"/>
                  <a:gd name="connsiteX0" fmla="*/ 0 w 866251"/>
                  <a:gd name="connsiteY0" fmla="*/ 540783 h 553361"/>
                  <a:gd name="connsiteX1" fmla="*/ 345787 w 866251"/>
                  <a:gd name="connsiteY1" fmla="*/ 13939 h 553361"/>
                  <a:gd name="connsiteX2" fmla="*/ 866251 w 866251"/>
                  <a:gd name="connsiteY2" fmla="*/ 563 h 553361"/>
                  <a:gd name="connsiteX3" fmla="*/ 173695 w 866251"/>
                  <a:gd name="connsiteY3" fmla="*/ 553361 h 553361"/>
                  <a:gd name="connsiteX4" fmla="*/ 0 w 866251"/>
                  <a:gd name="connsiteY4" fmla="*/ 540783 h 553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6251" h="553361">
                    <a:moveTo>
                      <a:pt x="0" y="540783"/>
                    </a:moveTo>
                    <a:cubicBezTo>
                      <a:pt x="274887" y="134762"/>
                      <a:pt x="159176" y="337938"/>
                      <a:pt x="345787" y="13939"/>
                    </a:cubicBezTo>
                    <a:cubicBezTo>
                      <a:pt x="520528" y="18247"/>
                      <a:pt x="691510" y="-3745"/>
                      <a:pt x="866251" y="563"/>
                    </a:cubicBezTo>
                    <a:cubicBezTo>
                      <a:pt x="252709" y="502795"/>
                      <a:pt x="640047" y="209256"/>
                      <a:pt x="173695" y="553361"/>
                    </a:cubicBezTo>
                    <a:cubicBezTo>
                      <a:pt x="39410" y="524725"/>
                      <a:pt x="196198" y="539317"/>
                      <a:pt x="0" y="540783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lumMod val="95000"/>
                      <a:alpha val="5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937" name="Rectangle 936">
                <a:extLst>
                  <a:ext uri="{FF2B5EF4-FFF2-40B4-BE49-F238E27FC236}">
                    <a16:creationId xmlns:a16="http://schemas.microsoft.com/office/drawing/2014/main" id="{73DDF967-9AF3-2A4F-AE8E-6BE3B9FF2E91}"/>
                  </a:ext>
                </a:extLst>
              </p:cNvPr>
              <p:cNvSpPr/>
              <p:nvPr/>
            </p:nvSpPr>
            <p:spPr bwMode="auto">
              <a:xfrm rot="10800000">
                <a:off x="8288771" y="4495799"/>
                <a:ext cx="498084" cy="361962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38" name="Straight Connector 937">
                <a:extLst>
                  <a:ext uri="{FF2B5EF4-FFF2-40B4-BE49-F238E27FC236}">
                    <a16:creationId xmlns:a16="http://schemas.microsoft.com/office/drawing/2014/main" id="{4E2A68FE-149D-DD45-B62C-268C2B480787}"/>
                  </a:ext>
                </a:extLst>
              </p:cNvPr>
              <p:cNvCxnSpPr>
                <a:cxnSpLocks/>
                <a:stCxn id="945" idx="6"/>
              </p:cNvCxnSpPr>
              <p:nvPr/>
            </p:nvCxnSpPr>
            <p:spPr bwMode="auto">
              <a:xfrm>
                <a:off x="8783370" y="4418446"/>
                <a:ext cx="7939" cy="955919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39" name="Group 634">
                <a:extLst>
                  <a:ext uri="{FF2B5EF4-FFF2-40B4-BE49-F238E27FC236}">
                    <a16:creationId xmlns:a16="http://schemas.microsoft.com/office/drawing/2014/main" id="{EA89FBDD-115D-B744-8C40-278D9ECECB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283693" y="5300332"/>
                <a:ext cx="507588" cy="221941"/>
                <a:chOff x="4128636" y="3606589"/>
                <a:chExt cx="568145" cy="338667"/>
              </a:xfrm>
            </p:grpSpPr>
            <p:sp>
              <p:nvSpPr>
                <p:cNvPr id="952" name="Oval 951">
                  <a:extLst>
                    <a:ext uri="{FF2B5EF4-FFF2-40B4-BE49-F238E27FC236}">
                      <a16:creationId xmlns:a16="http://schemas.microsoft.com/office/drawing/2014/main" id="{ADD15AEA-0E06-3444-AA78-D1D680AED400}"/>
                    </a:ext>
                  </a:extLst>
                </p:cNvPr>
                <p:cNvSpPr/>
                <p:nvPr/>
              </p:nvSpPr>
              <p:spPr>
                <a:xfrm>
                  <a:off x="4128205" y="3719558"/>
                  <a:ext cx="568606" cy="225284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3" name="Rectangle 952">
                  <a:extLst>
                    <a:ext uri="{FF2B5EF4-FFF2-40B4-BE49-F238E27FC236}">
                      <a16:creationId xmlns:a16="http://schemas.microsoft.com/office/drawing/2014/main" id="{CBDCEDCB-60F4-7D47-8AE9-D843D17AF39C}"/>
                    </a:ext>
                  </a:extLst>
                </p:cNvPr>
                <p:cNvSpPr/>
                <p:nvPr/>
              </p:nvSpPr>
              <p:spPr>
                <a:xfrm>
                  <a:off x="4128205" y="3719558"/>
                  <a:ext cx="568606" cy="111431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4" name="Oval 953">
                  <a:extLst>
                    <a:ext uri="{FF2B5EF4-FFF2-40B4-BE49-F238E27FC236}">
                      <a16:creationId xmlns:a16="http://schemas.microsoft.com/office/drawing/2014/main" id="{96CC10B3-D82A-D340-B795-8505902BBB5B}"/>
                    </a:ext>
                  </a:extLst>
                </p:cNvPr>
                <p:cNvSpPr/>
                <p:nvPr/>
              </p:nvSpPr>
              <p:spPr>
                <a:xfrm>
                  <a:off x="4128205" y="3605704"/>
                  <a:ext cx="568606" cy="225286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55" name="Straight Connector 954">
                  <a:extLst>
                    <a:ext uri="{FF2B5EF4-FFF2-40B4-BE49-F238E27FC236}">
                      <a16:creationId xmlns:a16="http://schemas.microsoft.com/office/drawing/2014/main" id="{3B133DA9-A713-2849-A8D7-EDE46E681761}"/>
                    </a:ext>
                  </a:extLst>
                </p:cNvPr>
                <p:cNvCxnSpPr/>
                <p:nvPr/>
              </p:nvCxnSpPr>
              <p:spPr>
                <a:xfrm>
                  <a:off x="4696811" y="3719558"/>
                  <a:ext cx="0" cy="111431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956" name="Straight Connector 955">
                  <a:extLst>
                    <a:ext uri="{FF2B5EF4-FFF2-40B4-BE49-F238E27FC236}">
                      <a16:creationId xmlns:a16="http://schemas.microsoft.com/office/drawing/2014/main" id="{BC22357C-1B49-FD47-A8E1-4EE9363277E0}"/>
                    </a:ext>
                  </a:extLst>
                </p:cNvPr>
                <p:cNvCxnSpPr/>
                <p:nvPr/>
              </p:nvCxnSpPr>
              <p:spPr>
                <a:xfrm>
                  <a:off x="4128205" y="3719558"/>
                  <a:ext cx="0" cy="111431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940" name="Rectangle 939">
                <a:extLst>
                  <a:ext uri="{FF2B5EF4-FFF2-40B4-BE49-F238E27FC236}">
                    <a16:creationId xmlns:a16="http://schemas.microsoft.com/office/drawing/2014/main" id="{8A75ED0D-201E-C349-9238-A2D94F02D3E1}"/>
                  </a:ext>
                </a:extLst>
              </p:cNvPr>
              <p:cNvSpPr/>
              <p:nvPr/>
            </p:nvSpPr>
            <p:spPr bwMode="auto">
              <a:xfrm>
                <a:off x="8284895" y="4904436"/>
                <a:ext cx="496888" cy="473104"/>
              </a:xfrm>
              <a:prstGeom prst="rect">
                <a:avLst/>
              </a:prstGeom>
              <a:gradFill rotWithShape="1">
                <a:gsLst>
                  <a:gs pos="100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41" name="Straight Connector 940">
                <a:extLst>
                  <a:ext uri="{FF2B5EF4-FFF2-40B4-BE49-F238E27FC236}">
                    <a16:creationId xmlns:a16="http://schemas.microsoft.com/office/drawing/2014/main" id="{690B7076-D7BF-A64B-A741-7A1AB99BC7BD}"/>
                  </a:ext>
                </a:extLst>
              </p:cNvPr>
              <p:cNvCxnSpPr>
                <a:cxnSpLocks/>
                <a:stCxn id="945" idx="2"/>
              </p:cNvCxnSpPr>
              <p:nvPr/>
            </p:nvCxnSpPr>
            <p:spPr bwMode="auto">
              <a:xfrm flipH="1">
                <a:off x="8278546" y="4418446"/>
                <a:ext cx="3174" cy="1049581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42" name="Group 622">
                <a:extLst>
                  <a:ext uri="{FF2B5EF4-FFF2-40B4-BE49-F238E27FC236}">
                    <a16:creationId xmlns:a16="http://schemas.microsoft.com/office/drawing/2014/main" id="{536C1E87-C19D-B549-A398-BDAA53318F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281058" y="4329565"/>
                <a:ext cx="503828" cy="248522"/>
                <a:chOff x="2183302" y="1564542"/>
                <a:chExt cx="1200154" cy="440314"/>
              </a:xfrm>
            </p:grpSpPr>
            <p:sp>
              <p:nvSpPr>
                <p:cNvPr id="943" name="Oval 942">
                  <a:extLst>
                    <a:ext uri="{FF2B5EF4-FFF2-40B4-BE49-F238E27FC236}">
                      <a16:creationId xmlns:a16="http://schemas.microsoft.com/office/drawing/2014/main" id="{2FA609ED-2E63-804A-8736-890A528B12F8}"/>
                    </a:ext>
                  </a:extLst>
                </p:cNvPr>
                <p:cNvSpPr/>
                <p:nvPr/>
              </p:nvSpPr>
              <p:spPr bwMode="auto">
                <a:xfrm flipV="1">
                  <a:off x="2188662" y="1691075"/>
                  <a:ext cx="1194966" cy="315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4" name="Rectangle 943">
                  <a:extLst>
                    <a:ext uri="{FF2B5EF4-FFF2-40B4-BE49-F238E27FC236}">
                      <a16:creationId xmlns:a16="http://schemas.microsoft.com/office/drawing/2014/main" id="{355D3E63-F907-0E45-8C46-4E02D5408E65}"/>
                    </a:ext>
                  </a:extLst>
                </p:cNvPr>
                <p:cNvSpPr/>
                <p:nvPr/>
              </p:nvSpPr>
              <p:spPr bwMode="auto">
                <a:xfrm>
                  <a:off x="2184879" y="1736077"/>
                  <a:ext cx="1198749" cy="11250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5" name="Oval 944">
                  <a:extLst>
                    <a:ext uri="{FF2B5EF4-FFF2-40B4-BE49-F238E27FC236}">
                      <a16:creationId xmlns:a16="http://schemas.microsoft.com/office/drawing/2014/main" id="{575934DF-B322-274A-92BC-3407CBF594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4879" y="1564508"/>
                  <a:ext cx="1194966" cy="315014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46" name="Freeform 945">
                  <a:extLst>
                    <a:ext uri="{FF2B5EF4-FFF2-40B4-BE49-F238E27FC236}">
                      <a16:creationId xmlns:a16="http://schemas.microsoft.com/office/drawing/2014/main" id="{CBF18B9D-FBE2-C54E-A32D-C409E6C62912}"/>
                    </a:ext>
                  </a:extLst>
                </p:cNvPr>
                <p:cNvSpPr/>
                <p:nvPr/>
              </p:nvSpPr>
              <p:spPr bwMode="auto">
                <a:xfrm>
                  <a:off x="2491185" y="1671388"/>
                  <a:ext cx="582357" cy="157507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7" name="Freeform 946">
                  <a:extLst>
                    <a:ext uri="{FF2B5EF4-FFF2-40B4-BE49-F238E27FC236}">
                      <a16:creationId xmlns:a16="http://schemas.microsoft.com/office/drawing/2014/main" id="{E96DBFA6-2771-A54D-B845-79612A3939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680" y="1629198"/>
                  <a:ext cx="703366" cy="112505"/>
                </a:xfrm>
                <a:custGeom>
                  <a:avLst/>
                  <a:gdLst>
                    <a:gd name="T0" fmla="*/ 0 w 3723451"/>
                    <a:gd name="T1" fmla="*/ 27524 h 932950"/>
                    <a:gd name="T2" fmla="*/ 123762 w 3723451"/>
                    <a:gd name="T3" fmla="*/ 324 h 932950"/>
                    <a:gd name="T4" fmla="*/ 350560 w 3723451"/>
                    <a:gd name="T5" fmla="*/ 62775 h 932950"/>
                    <a:gd name="T6" fmla="*/ 566927 w 3723451"/>
                    <a:gd name="T7" fmla="*/ 0 h 932950"/>
                    <a:gd name="T8" fmla="*/ 703366 w 3723451"/>
                    <a:gd name="T9" fmla="*/ 24980 h 932950"/>
                    <a:gd name="T10" fmla="*/ 601856 w 3723451"/>
                    <a:gd name="T11" fmla="*/ 55698 h 932950"/>
                    <a:gd name="T12" fmla="*/ 569173 w 3723451"/>
                    <a:gd name="T13" fmla="*/ 47416 h 932950"/>
                    <a:gd name="T14" fmla="*/ 354544 w 3723451"/>
                    <a:gd name="T15" fmla="*/ 112505 h 932950"/>
                    <a:gd name="T16" fmla="*/ 134425 w 3723451"/>
                    <a:gd name="T17" fmla="*/ 49811 h 932950"/>
                    <a:gd name="T18" fmla="*/ 98836 w 3723451"/>
                    <a:gd name="T19" fmla="*/ 56577 h 932950"/>
                    <a:gd name="T20" fmla="*/ 0 w 3723451"/>
                    <a:gd name="T21" fmla="*/ 27524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48" name="Freeform 947">
                  <a:extLst>
                    <a:ext uri="{FF2B5EF4-FFF2-40B4-BE49-F238E27FC236}">
                      <a16:creationId xmlns:a16="http://schemas.microsoft.com/office/drawing/2014/main" id="{02B4EA66-7954-AA46-ABFF-843F0F9139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028" y="1724827"/>
                  <a:ext cx="260925" cy="95629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60925 w 1366596"/>
                    <a:gd name="T3" fmla="*/ 73895 h 809868"/>
                    <a:gd name="T4" fmla="*/ 165165 w 1366596"/>
                    <a:gd name="T5" fmla="*/ 95629 h 809868"/>
                    <a:gd name="T6" fmla="*/ 878 w 1366596"/>
                    <a:gd name="T7" fmla="*/ 50531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49" name="Freeform 948">
                  <a:extLst>
                    <a:ext uri="{FF2B5EF4-FFF2-40B4-BE49-F238E27FC236}">
                      <a16:creationId xmlns:a16="http://schemas.microsoft.com/office/drawing/2014/main" id="{F20F445F-471B-7448-AAA1-96643F81BE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334" y="1727640"/>
                  <a:ext cx="253364" cy="92816"/>
                </a:xfrm>
                <a:custGeom>
                  <a:avLst/>
                  <a:gdLst>
                    <a:gd name="T0" fmla="*/ 249905 w 1348191"/>
                    <a:gd name="T1" fmla="*/ 0 h 791462"/>
                    <a:gd name="T2" fmla="*/ 253364 w 1348191"/>
                    <a:gd name="T3" fmla="*/ 44789 h 791462"/>
                    <a:gd name="T4" fmla="*/ 91661 w 1348191"/>
                    <a:gd name="T5" fmla="*/ 92816 h 791462"/>
                    <a:gd name="T6" fmla="*/ 0 w 1348191"/>
                    <a:gd name="T7" fmla="*/ 71770 h 791462"/>
                    <a:gd name="T8" fmla="*/ 249905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950" name="Straight Connector 949">
                  <a:extLst>
                    <a:ext uri="{FF2B5EF4-FFF2-40B4-BE49-F238E27FC236}">
                      <a16:creationId xmlns:a16="http://schemas.microsoft.com/office/drawing/2014/main" id="{4BDF3FD2-413B-0D4C-9A59-50D44FBEA121}"/>
                    </a:ext>
                  </a:extLst>
                </p:cNvPr>
                <p:cNvCxnSpPr>
                  <a:cxnSpLocks noChangeShapeType="1"/>
                  <a:endCxn id="945" idx="2"/>
                </p:cNvCxnSpPr>
                <p:nvPr/>
              </p:nvCxnSpPr>
              <p:spPr bwMode="auto">
                <a:xfrm flipH="1" flipV="1">
                  <a:off x="2184879" y="1722015"/>
                  <a:ext cx="3783" cy="12094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51" name="Straight Connector 950">
                  <a:extLst>
                    <a:ext uri="{FF2B5EF4-FFF2-40B4-BE49-F238E27FC236}">
                      <a16:creationId xmlns:a16="http://schemas.microsoft.com/office/drawing/2014/main" id="{71DA60AE-C589-FA44-94AB-B21A49C15239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45" y="1730452"/>
                  <a:ext cx="3783" cy="120944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B5756541-DE04-D343-ADA3-E578917497B6}"/>
              </a:ext>
            </a:extLst>
          </p:cNvPr>
          <p:cNvGrpSpPr>
            <a:grpSpLocks/>
          </p:cNvGrpSpPr>
          <p:nvPr/>
        </p:nvGrpSpPr>
        <p:grpSpPr bwMode="auto">
          <a:xfrm>
            <a:off x="2824002" y="4402983"/>
            <a:ext cx="3736372" cy="520302"/>
            <a:chOff x="2055070" y="4690247"/>
            <a:chExt cx="4980938" cy="694338"/>
          </a:xfrm>
        </p:grpSpPr>
        <p:grpSp>
          <p:nvGrpSpPr>
            <p:cNvPr id="1044" name="Group 554">
              <a:extLst>
                <a:ext uri="{FF2B5EF4-FFF2-40B4-BE49-F238E27FC236}">
                  <a16:creationId xmlns:a16="http://schemas.microsoft.com/office/drawing/2014/main" id="{368CBAA7-B3CD-B447-8953-FE800957AF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21810" y="5055687"/>
              <a:ext cx="428216" cy="328897"/>
              <a:chOff x="2948176" y="3912858"/>
              <a:chExt cx="428535" cy="329059"/>
            </a:xfrm>
          </p:grpSpPr>
          <p:sp>
            <p:nvSpPr>
              <p:cNvPr id="1065" name="Rectangle 1064">
                <a:extLst>
                  <a:ext uri="{FF2B5EF4-FFF2-40B4-BE49-F238E27FC236}">
                    <a16:creationId xmlns:a16="http://schemas.microsoft.com/office/drawing/2014/main" id="{C71DD82B-ED54-9D40-848F-40B6802EC749}"/>
                  </a:ext>
                </a:extLst>
              </p:cNvPr>
              <p:cNvSpPr/>
              <p:nvPr/>
            </p:nvSpPr>
            <p:spPr>
              <a:xfrm>
                <a:off x="2951022" y="3912858"/>
                <a:ext cx="425689" cy="329059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66" name="Straight Connector 1065">
                <a:extLst>
                  <a:ext uri="{FF2B5EF4-FFF2-40B4-BE49-F238E27FC236}">
                    <a16:creationId xmlns:a16="http://schemas.microsoft.com/office/drawing/2014/main" id="{5A2CCD06-A52B-594C-895E-DE5616109835}"/>
                  </a:ext>
                </a:extLst>
              </p:cNvPr>
              <p:cNvCxnSpPr/>
              <p:nvPr/>
            </p:nvCxnSpPr>
            <p:spPr>
              <a:xfrm>
                <a:off x="2948177" y="4005058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67" name="Straight Connector 1066">
                <a:extLst>
                  <a:ext uri="{FF2B5EF4-FFF2-40B4-BE49-F238E27FC236}">
                    <a16:creationId xmlns:a16="http://schemas.microsoft.com/office/drawing/2014/main" id="{CAE78986-A47E-684D-AC0D-81B0C9B79A88}"/>
                  </a:ext>
                </a:extLst>
              </p:cNvPr>
              <p:cNvCxnSpPr/>
              <p:nvPr/>
            </p:nvCxnSpPr>
            <p:spPr>
              <a:xfrm>
                <a:off x="2948176" y="4068645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68" name="Straight Connector 1067">
                <a:extLst>
                  <a:ext uri="{FF2B5EF4-FFF2-40B4-BE49-F238E27FC236}">
                    <a16:creationId xmlns:a16="http://schemas.microsoft.com/office/drawing/2014/main" id="{CEA4CB24-3526-B94F-BDC2-D6FC123FF46E}"/>
                  </a:ext>
                </a:extLst>
              </p:cNvPr>
              <p:cNvCxnSpPr>
                <a:stCxn id="1065" idx="2"/>
              </p:cNvCxnSpPr>
              <p:nvPr/>
            </p:nvCxnSpPr>
            <p:spPr>
              <a:xfrm flipH="1" flipV="1">
                <a:off x="3162278" y="4005058"/>
                <a:ext cx="1589" cy="236859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1045" name="Group 582">
              <a:extLst>
                <a:ext uri="{FF2B5EF4-FFF2-40B4-BE49-F238E27FC236}">
                  <a16:creationId xmlns:a16="http://schemas.microsoft.com/office/drawing/2014/main" id="{813A6CA3-90B1-754D-8C2A-B486DE6440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04307" y="5055687"/>
              <a:ext cx="429383" cy="328898"/>
              <a:chOff x="2948037" y="3912924"/>
              <a:chExt cx="429703" cy="329060"/>
            </a:xfrm>
          </p:grpSpPr>
          <p:sp>
            <p:nvSpPr>
              <p:cNvPr id="1061" name="Rectangle 1060">
                <a:extLst>
                  <a:ext uri="{FF2B5EF4-FFF2-40B4-BE49-F238E27FC236}">
                    <a16:creationId xmlns:a16="http://schemas.microsoft.com/office/drawing/2014/main" id="{CDA497B5-1F53-4B4A-B52C-8AF25ACDEA7D}"/>
                  </a:ext>
                </a:extLst>
              </p:cNvPr>
              <p:cNvSpPr/>
              <p:nvPr/>
            </p:nvSpPr>
            <p:spPr>
              <a:xfrm>
                <a:off x="2950882" y="3912924"/>
                <a:ext cx="425689" cy="329059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62" name="Straight Connector 1061">
                <a:extLst>
                  <a:ext uri="{FF2B5EF4-FFF2-40B4-BE49-F238E27FC236}">
                    <a16:creationId xmlns:a16="http://schemas.microsoft.com/office/drawing/2014/main" id="{1FEFA7AF-47D6-9044-B6BA-FCC567BC9B9F}"/>
                  </a:ext>
                </a:extLst>
              </p:cNvPr>
              <p:cNvCxnSpPr/>
              <p:nvPr/>
            </p:nvCxnSpPr>
            <p:spPr>
              <a:xfrm>
                <a:off x="2952051" y="4005125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63" name="Straight Connector 1062">
                <a:extLst>
                  <a:ext uri="{FF2B5EF4-FFF2-40B4-BE49-F238E27FC236}">
                    <a16:creationId xmlns:a16="http://schemas.microsoft.com/office/drawing/2014/main" id="{F2F3585A-E53E-A040-84F7-9123881B9F28}"/>
                  </a:ext>
                </a:extLst>
              </p:cNvPr>
              <p:cNvCxnSpPr/>
              <p:nvPr/>
            </p:nvCxnSpPr>
            <p:spPr>
              <a:xfrm>
                <a:off x="2948037" y="4068711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64" name="Straight Connector 1063">
                <a:extLst>
                  <a:ext uri="{FF2B5EF4-FFF2-40B4-BE49-F238E27FC236}">
                    <a16:creationId xmlns:a16="http://schemas.microsoft.com/office/drawing/2014/main" id="{F72283CD-AFD3-8E4E-9857-F6D589080734}"/>
                  </a:ext>
                </a:extLst>
              </p:cNvPr>
              <p:cNvCxnSpPr>
                <a:stCxn id="1061" idx="2"/>
              </p:cNvCxnSpPr>
              <p:nvPr/>
            </p:nvCxnSpPr>
            <p:spPr>
              <a:xfrm flipH="1" flipV="1">
                <a:off x="3162139" y="4005125"/>
                <a:ext cx="1588" cy="236859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1046" name="Group 609">
              <a:extLst>
                <a:ext uri="{FF2B5EF4-FFF2-40B4-BE49-F238E27FC236}">
                  <a16:creationId xmlns:a16="http://schemas.microsoft.com/office/drawing/2014/main" id="{89D38A41-C0E7-004E-889C-35371BDB49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11440" y="5052513"/>
              <a:ext cx="430135" cy="328897"/>
              <a:chOff x="2951837" y="3912722"/>
              <a:chExt cx="430454" cy="329058"/>
            </a:xfrm>
          </p:grpSpPr>
          <p:sp>
            <p:nvSpPr>
              <p:cNvPr id="1057" name="Rectangle 1056">
                <a:extLst>
                  <a:ext uri="{FF2B5EF4-FFF2-40B4-BE49-F238E27FC236}">
                    <a16:creationId xmlns:a16="http://schemas.microsoft.com/office/drawing/2014/main" id="{7E038D77-DD73-D34F-AE34-D667F6E9B9F0}"/>
                  </a:ext>
                </a:extLst>
              </p:cNvPr>
              <p:cNvSpPr/>
              <p:nvPr/>
            </p:nvSpPr>
            <p:spPr>
              <a:xfrm>
                <a:off x="2956602" y="3912722"/>
                <a:ext cx="425689" cy="329058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58" name="Straight Connector 1057">
                <a:extLst>
                  <a:ext uri="{FF2B5EF4-FFF2-40B4-BE49-F238E27FC236}">
                    <a16:creationId xmlns:a16="http://schemas.microsoft.com/office/drawing/2014/main" id="{D2968903-9149-5948-9F49-8F05AE95D6F0}"/>
                  </a:ext>
                </a:extLst>
              </p:cNvPr>
              <p:cNvCxnSpPr/>
              <p:nvPr/>
            </p:nvCxnSpPr>
            <p:spPr>
              <a:xfrm>
                <a:off x="2951837" y="4004922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59" name="Straight Connector 1058">
                <a:extLst>
                  <a:ext uri="{FF2B5EF4-FFF2-40B4-BE49-F238E27FC236}">
                    <a16:creationId xmlns:a16="http://schemas.microsoft.com/office/drawing/2014/main" id="{6B45A1AF-6B67-DD42-AEDE-F73D064563E4}"/>
                  </a:ext>
                </a:extLst>
              </p:cNvPr>
              <p:cNvCxnSpPr/>
              <p:nvPr/>
            </p:nvCxnSpPr>
            <p:spPr>
              <a:xfrm>
                <a:off x="2955849" y="4068509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60" name="Straight Connector 1059">
                <a:extLst>
                  <a:ext uri="{FF2B5EF4-FFF2-40B4-BE49-F238E27FC236}">
                    <a16:creationId xmlns:a16="http://schemas.microsoft.com/office/drawing/2014/main" id="{0FF66FC3-DA6A-CB44-8117-4648AAEC93ED}"/>
                  </a:ext>
                </a:extLst>
              </p:cNvPr>
              <p:cNvCxnSpPr>
                <a:stCxn id="1057" idx="2"/>
              </p:cNvCxnSpPr>
              <p:nvPr/>
            </p:nvCxnSpPr>
            <p:spPr>
              <a:xfrm flipH="1" flipV="1">
                <a:off x="3167858" y="4004922"/>
                <a:ext cx="1588" cy="236858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1047" name="Group 636">
              <a:extLst>
                <a:ext uri="{FF2B5EF4-FFF2-40B4-BE49-F238E27FC236}">
                  <a16:creationId xmlns:a16="http://schemas.microsoft.com/office/drawing/2014/main" id="{6DF58C37-21E3-AF4F-B080-530FD985E9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05874" y="5046158"/>
              <a:ext cx="430134" cy="328898"/>
              <a:chOff x="2955740" y="3913102"/>
              <a:chExt cx="430453" cy="328747"/>
            </a:xfrm>
          </p:grpSpPr>
          <p:sp>
            <p:nvSpPr>
              <p:cNvPr id="1053" name="Rectangle 1052">
                <a:extLst>
                  <a:ext uri="{FF2B5EF4-FFF2-40B4-BE49-F238E27FC236}">
                    <a16:creationId xmlns:a16="http://schemas.microsoft.com/office/drawing/2014/main" id="{F4182402-0285-CD46-9828-6534BE97D257}"/>
                  </a:ext>
                </a:extLst>
              </p:cNvPr>
              <p:cNvSpPr/>
              <p:nvPr/>
            </p:nvSpPr>
            <p:spPr>
              <a:xfrm>
                <a:off x="2960504" y="3913102"/>
                <a:ext cx="425689" cy="328747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54" name="Straight Connector 1053">
                <a:extLst>
                  <a:ext uri="{FF2B5EF4-FFF2-40B4-BE49-F238E27FC236}">
                    <a16:creationId xmlns:a16="http://schemas.microsoft.com/office/drawing/2014/main" id="{D14A7BEB-C638-0A47-B8DE-352AFA82413E}"/>
                  </a:ext>
                </a:extLst>
              </p:cNvPr>
              <p:cNvCxnSpPr/>
              <p:nvPr/>
            </p:nvCxnSpPr>
            <p:spPr>
              <a:xfrm>
                <a:off x="2955740" y="4005215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55" name="Straight Connector 1054">
                <a:extLst>
                  <a:ext uri="{FF2B5EF4-FFF2-40B4-BE49-F238E27FC236}">
                    <a16:creationId xmlns:a16="http://schemas.microsoft.com/office/drawing/2014/main" id="{F02DD2C2-E65E-7E4C-B479-635D130D51D4}"/>
                  </a:ext>
                </a:extLst>
              </p:cNvPr>
              <p:cNvCxnSpPr/>
              <p:nvPr/>
            </p:nvCxnSpPr>
            <p:spPr>
              <a:xfrm>
                <a:off x="2959751" y="4067152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56" name="Straight Connector 1055">
                <a:extLst>
                  <a:ext uri="{FF2B5EF4-FFF2-40B4-BE49-F238E27FC236}">
                    <a16:creationId xmlns:a16="http://schemas.microsoft.com/office/drawing/2014/main" id="{01A054F6-D6ED-F249-8703-213FDF32A722}"/>
                  </a:ext>
                </a:extLst>
              </p:cNvPr>
              <p:cNvCxnSpPr>
                <a:stCxn id="1053" idx="2"/>
              </p:cNvCxnSpPr>
              <p:nvPr/>
            </p:nvCxnSpPr>
            <p:spPr>
              <a:xfrm flipH="1" flipV="1">
                <a:off x="3171761" y="4005215"/>
                <a:ext cx="1588" cy="236634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1048" name="Group 554">
              <a:extLst>
                <a:ext uri="{FF2B5EF4-FFF2-40B4-BE49-F238E27FC236}">
                  <a16:creationId xmlns:a16="http://schemas.microsoft.com/office/drawing/2014/main" id="{BAA5C424-578C-0343-914E-B5BD57101F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5070" y="4690247"/>
              <a:ext cx="675320" cy="521222"/>
              <a:chOff x="2931664" y="3912603"/>
              <a:chExt cx="430450" cy="329314"/>
            </a:xfrm>
          </p:grpSpPr>
          <p:sp>
            <p:nvSpPr>
              <p:cNvPr id="1049" name="Rectangle 1048">
                <a:extLst>
                  <a:ext uri="{FF2B5EF4-FFF2-40B4-BE49-F238E27FC236}">
                    <a16:creationId xmlns:a16="http://schemas.microsoft.com/office/drawing/2014/main" id="{A0CDA39B-A97A-7842-8A3D-C53D637AE12E}"/>
                  </a:ext>
                </a:extLst>
              </p:cNvPr>
              <p:cNvSpPr/>
              <p:nvPr/>
            </p:nvSpPr>
            <p:spPr>
              <a:xfrm>
                <a:off x="2936722" y="3913607"/>
                <a:ext cx="425923" cy="328266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50" name="Straight Connector 1049">
                <a:extLst>
                  <a:ext uri="{FF2B5EF4-FFF2-40B4-BE49-F238E27FC236}">
                    <a16:creationId xmlns:a16="http://schemas.microsoft.com/office/drawing/2014/main" id="{779BD574-9352-0A4A-AD81-3425C567CA59}"/>
                  </a:ext>
                </a:extLst>
              </p:cNvPr>
              <p:cNvCxnSpPr/>
              <p:nvPr/>
            </p:nvCxnSpPr>
            <p:spPr>
              <a:xfrm>
                <a:off x="2932675" y="4004959"/>
                <a:ext cx="424911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51" name="Straight Connector 1050">
                <a:extLst>
                  <a:ext uri="{FF2B5EF4-FFF2-40B4-BE49-F238E27FC236}">
                    <a16:creationId xmlns:a16="http://schemas.microsoft.com/office/drawing/2014/main" id="{E4722BD0-017E-9C4D-9B3E-BB2C34567D80}"/>
                  </a:ext>
                </a:extLst>
              </p:cNvPr>
              <p:cNvCxnSpPr/>
              <p:nvPr/>
            </p:nvCxnSpPr>
            <p:spPr>
              <a:xfrm>
                <a:off x="2932675" y="4069207"/>
                <a:ext cx="424911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52" name="Straight Connector 1051">
                <a:extLst>
                  <a:ext uri="{FF2B5EF4-FFF2-40B4-BE49-F238E27FC236}">
                    <a16:creationId xmlns:a16="http://schemas.microsoft.com/office/drawing/2014/main" id="{BA1C7D13-CACA-DE42-A4BD-9DF0691F3FA5}"/>
                  </a:ext>
                </a:extLst>
              </p:cNvPr>
              <p:cNvCxnSpPr>
                <a:stCxn id="1049" idx="2"/>
              </p:cNvCxnSpPr>
              <p:nvPr/>
            </p:nvCxnSpPr>
            <p:spPr>
              <a:xfrm flipH="1" flipV="1">
                <a:off x="3148166" y="4004959"/>
                <a:ext cx="1011" cy="236914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</p:grpSp>
      <p:sp>
        <p:nvSpPr>
          <p:cNvPr id="373" name="TextBox 257">
            <a:extLst>
              <a:ext uri="{FF2B5EF4-FFF2-40B4-BE49-F238E27FC236}">
                <a16:creationId xmlns:a16="http://schemas.microsoft.com/office/drawing/2014/main" id="{F4B7880C-9B9E-BC47-BEF3-F1B49D2258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858" y="2779941"/>
            <a:ext cx="844473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685800" lvl="1" indent="-219075" defTabSz="685800">
              <a:buClr>
                <a:srgbClr val="0013A3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2100" i="1" kern="1200" dirty="0">
                <a:solidFill>
                  <a:srgbClr val="0013A3"/>
                </a:solidFill>
                <a:latin typeface="Calibri" panose="020F0502020204030204"/>
                <a:cs typeface="+mn-cs"/>
              </a:rPr>
              <a:t>g</a:t>
            </a:r>
            <a:r>
              <a:rPr lang="en-US" altLang="en-US" sz="2100" i="1" kern="1200" dirty="0" err="1">
                <a:solidFill>
                  <a:srgbClr val="0013A3"/>
                </a:solidFill>
                <a:latin typeface="Calibri" panose="020F0502020204030204"/>
                <a:cs typeface="+mn-cs"/>
              </a:rPr>
              <a:t>eneralized</a:t>
            </a:r>
            <a:r>
              <a:rPr lang="en-US" altLang="en-US" sz="2100" i="1" kern="1200" dirty="0">
                <a:solidFill>
                  <a:srgbClr val="0013A3"/>
                </a:solidFill>
                <a:latin typeface="Calibri" panose="020F0502020204030204"/>
                <a:cs typeface="+mn-cs"/>
              </a:rPr>
              <a:t> forwarding</a:t>
            </a:r>
            <a:r>
              <a:rPr lang="en-US" altLang="en-US" sz="2100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: </a:t>
            </a:r>
          </a:p>
          <a:p>
            <a:pPr marL="985838" lvl="2" indent="-219075" defTabSz="685800">
              <a:buClr>
                <a:srgbClr val="0013A3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1950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many header fields can determine action</a:t>
            </a:r>
          </a:p>
          <a:p>
            <a:pPr marL="985838" lvl="2" indent="-219075" defTabSz="685800">
              <a:buClr>
                <a:srgbClr val="0013A3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1950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many action possible: drop/copy/modify/log packet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EB18609-2205-A249-9D68-205D424A2ECF}"/>
              </a:ext>
            </a:extLst>
          </p:cNvPr>
          <p:cNvGrpSpPr/>
          <p:nvPr/>
        </p:nvGrpSpPr>
        <p:grpSpPr>
          <a:xfrm>
            <a:off x="924001" y="4443424"/>
            <a:ext cx="1847774" cy="253916"/>
            <a:chOff x="1232001" y="4781571"/>
            <a:chExt cx="2463699" cy="338555"/>
          </a:xfrm>
        </p:grpSpPr>
        <p:sp>
          <p:nvSpPr>
            <p:cNvPr id="355" name="TextBox 6">
              <a:extLst>
                <a:ext uri="{FF2B5EF4-FFF2-40B4-BE49-F238E27FC236}">
                  <a16:creationId xmlns:a16="http://schemas.microsoft.com/office/drawing/2014/main" id="{B9CE97C1-70E2-1B46-A362-9326BB303F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2001" y="4781571"/>
              <a:ext cx="1992314" cy="338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altLang="en-US" sz="1050" dirty="0">
                  <a:solidFill>
                    <a:srgbClr val="000000"/>
                  </a:solidFill>
                  <a:cs typeface="+mn-cs"/>
                </a:rPr>
                <a:t>forwarding table</a:t>
              </a:r>
              <a:endParaRPr lang="en-US" altLang="en-US" sz="1350" dirty="0">
                <a:solidFill>
                  <a:srgbClr val="000000"/>
                </a:solidFill>
                <a:cs typeface="+mn-cs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18FD357-53DF-2C4F-884C-13EFB7472111}"/>
                </a:ext>
              </a:extLst>
            </p:cNvPr>
            <p:cNvCxnSpPr/>
            <p:nvPr/>
          </p:nvCxnSpPr>
          <p:spPr>
            <a:xfrm>
              <a:off x="2641600" y="4953000"/>
              <a:ext cx="1054100" cy="0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3223B0B-9826-DD42-9402-328FE8BFC20E}"/>
              </a:ext>
            </a:extLst>
          </p:cNvPr>
          <p:cNvGrpSpPr/>
          <p:nvPr/>
        </p:nvGrpSpPr>
        <p:grpSpPr>
          <a:xfrm>
            <a:off x="940180" y="1798865"/>
            <a:ext cx="7041770" cy="3046103"/>
            <a:chOff x="1253574" y="1255484"/>
            <a:chExt cx="9389026" cy="4061471"/>
          </a:xfrm>
        </p:grpSpPr>
        <p:sp>
          <p:nvSpPr>
            <p:cNvPr id="377" name="TextBox 257">
              <a:extLst>
                <a:ext uri="{FF2B5EF4-FFF2-40B4-BE49-F238E27FC236}">
                  <a16:creationId xmlns:a16="http://schemas.microsoft.com/office/drawing/2014/main" id="{3FD4971D-4348-1141-8B93-F0D44DDFD0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22674" y="1255484"/>
              <a:ext cx="2619926" cy="553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>
                <a:buClrTx/>
                <a:defRPr/>
              </a:pPr>
              <a:r>
                <a:rPr lang="en-US" altLang="en-US" sz="2100" kern="120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(aka:</a:t>
              </a:r>
              <a:r>
                <a:rPr lang="en-US" altLang="en-US" sz="2100" kern="1200" dirty="0">
                  <a:solidFill>
                    <a:srgbClr val="CC0000"/>
                  </a:solidFill>
                  <a:latin typeface="Calibri" panose="020F0502020204030204"/>
                  <a:cs typeface="+mn-cs"/>
                </a:rPr>
                <a:t> flow table</a:t>
              </a:r>
              <a:r>
                <a:rPr lang="en-US" altLang="en-US" sz="2100" kern="120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)</a:t>
              </a:r>
            </a:p>
          </p:txBody>
        </p:sp>
        <p:sp>
          <p:nvSpPr>
            <p:cNvPr id="378" name="TextBox 257">
              <a:extLst>
                <a:ext uri="{FF2B5EF4-FFF2-40B4-BE49-F238E27FC236}">
                  <a16:creationId xmlns:a16="http://schemas.microsoft.com/office/drawing/2014/main" id="{6831D934-21EE-F044-AFB7-110D2271A6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3574" y="4978400"/>
              <a:ext cx="1553127" cy="338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>
                <a:buClrTx/>
                <a:defRPr/>
              </a:pPr>
              <a:r>
                <a:rPr lang="en-US" altLang="en-US" sz="1050" kern="120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(aka:</a:t>
              </a:r>
              <a:r>
                <a:rPr lang="en-US" altLang="en-US" sz="1050" kern="1200" dirty="0">
                  <a:solidFill>
                    <a:srgbClr val="CC0000"/>
                  </a:solidFill>
                  <a:latin typeface="Calibri" panose="020F0502020204030204"/>
                  <a:cs typeface="+mn-cs"/>
                </a:rPr>
                <a:t> flow table</a:t>
              </a:r>
              <a:r>
                <a:rPr lang="en-US" altLang="en-US" sz="1050" kern="120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)</a:t>
              </a:r>
            </a:p>
          </p:txBody>
        </p:sp>
      </p:grpSp>
      <p:sp>
        <p:nvSpPr>
          <p:cNvPr id="380" name="TextBox 257">
            <a:extLst>
              <a:ext uri="{FF2B5EF4-FFF2-40B4-BE49-F238E27FC236}">
                <a16:creationId xmlns:a16="http://schemas.microsoft.com/office/drawing/2014/main" id="{EB52E785-426C-8A41-A346-A5059F7CEF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019" y="2461663"/>
            <a:ext cx="844473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685800" lvl="1" indent="-219075" defTabSz="685800">
              <a:buClr>
                <a:srgbClr val="0013A3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2100" i="1" kern="1200" dirty="0">
                <a:solidFill>
                  <a:srgbClr val="0013A3"/>
                </a:solidFill>
                <a:latin typeface="Calibri" panose="020F0502020204030204"/>
                <a:cs typeface="+mn-cs"/>
              </a:rPr>
              <a:t>destination-based forwarding: </a:t>
            </a:r>
            <a:r>
              <a:rPr lang="en-US" altLang="en-US" sz="2100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forward based on </a:t>
            </a:r>
            <a:r>
              <a:rPr lang="en-US" altLang="en-US" sz="2100" kern="1200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dest</a:t>
            </a:r>
            <a:r>
              <a:rPr lang="en-US" altLang="en-US" sz="2100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. IP address</a:t>
            </a:r>
          </a:p>
        </p:txBody>
      </p:sp>
    </p:spTree>
    <p:extLst>
      <p:ext uri="{BB962C8B-B14F-4D97-AF65-F5344CB8AC3E}">
        <p14:creationId xmlns:p14="http://schemas.microsoft.com/office/powerpoint/2010/main" val="336048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48148E-6 L -0.05364 0.4662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2" y="23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10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73" grpId="0"/>
      <p:bldP spid="38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719438-0C98-CC4E-B2A6-DFB0F8C5A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52103"/>
            <a:ext cx="8140596" cy="2285063"/>
          </a:xfrm>
        </p:spPr>
        <p:txBody>
          <a:bodyPr>
            <a:normAutofit fontScale="62500" lnSpcReduction="20000"/>
          </a:bodyPr>
          <a:lstStyle/>
          <a:p>
            <a:r>
              <a:rPr lang="en-US" altLang="en-US" dirty="0">
                <a:solidFill>
                  <a:srgbClr val="C0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flow: </a:t>
            </a: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defined by header field values </a:t>
            </a:r>
            <a:r>
              <a:rPr lang="en-US" altLang="en-US" sz="1800" dirty="0"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(in link-, network-, transport-layer fields)</a:t>
            </a:r>
            <a:endParaRPr lang="en-US" altLang="en-US" dirty="0">
              <a:latin typeface="Calibri" panose="020F0502020204030204" pitchFamily="34" charset="0"/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r>
              <a:rPr lang="en-US" altLang="en-US" dirty="0">
                <a:solidFill>
                  <a:srgbClr val="C0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generalized forwarding: </a:t>
            </a: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simple</a:t>
            </a:r>
            <a:r>
              <a:rPr lang="en-US" altLang="en-US" dirty="0">
                <a:solidFill>
                  <a:srgbClr val="C0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</a:t>
            </a: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packet-handling rules</a:t>
            </a:r>
          </a:p>
          <a:p>
            <a:pPr lvl="1"/>
            <a:r>
              <a:rPr lang="en-US" altLang="en-US" dirty="0">
                <a:solidFill>
                  <a:srgbClr val="0000A8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match:</a:t>
            </a:r>
            <a:r>
              <a:rPr lang="en-US" altLang="en-US" dirty="0">
                <a:solidFill>
                  <a:srgbClr val="000090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pattern</a:t>
            </a:r>
            <a:r>
              <a:rPr lang="en-US" altLang="en-US" dirty="0">
                <a:solidFill>
                  <a:srgbClr val="000090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values in packet header fields</a:t>
            </a:r>
          </a:p>
          <a:p>
            <a:pPr lvl="1"/>
            <a:r>
              <a:rPr lang="en-US" altLang="en-US" dirty="0">
                <a:solidFill>
                  <a:srgbClr val="0000A8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actions: </a:t>
            </a: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for matched packet: drop, forward, modify, matched packet or send matched packet to controller </a:t>
            </a:r>
          </a:p>
          <a:p>
            <a:pPr lvl="1"/>
            <a:r>
              <a:rPr lang="en-US" altLang="en-US" dirty="0">
                <a:solidFill>
                  <a:srgbClr val="0000A8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priority: </a:t>
            </a: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disambiguate overlapping patterns</a:t>
            </a:r>
          </a:p>
          <a:p>
            <a:pPr lvl="1"/>
            <a:r>
              <a:rPr lang="en-US" altLang="en-US" dirty="0">
                <a:solidFill>
                  <a:srgbClr val="0000A8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counters: </a:t>
            </a: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#bytes and #packets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1F8DAEA6-A5F2-2048-AC8C-FB7957AA6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16606"/>
            <a:ext cx="7886700" cy="670967"/>
          </a:xfrm>
        </p:spPr>
        <p:txBody>
          <a:bodyPr>
            <a:normAutofit/>
          </a:bodyPr>
          <a:lstStyle/>
          <a:p>
            <a:r>
              <a:rPr lang="en-US" sz="3600" dirty="0"/>
              <a:t>Flow table abstraction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DFAE99D-C5EA-5147-B11F-7A5B7FCE54AE}"/>
              </a:ext>
            </a:extLst>
          </p:cNvPr>
          <p:cNvGrpSpPr/>
          <p:nvPr/>
        </p:nvGrpSpPr>
        <p:grpSpPr>
          <a:xfrm>
            <a:off x="635543" y="4219577"/>
            <a:ext cx="5433392" cy="1652121"/>
            <a:chOff x="848139" y="4484689"/>
            <a:chExt cx="7244522" cy="2202828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62506F8-ECEC-2E42-805B-42E4D94FA9CB}"/>
                </a:ext>
              </a:extLst>
            </p:cNvPr>
            <p:cNvCxnSpPr/>
            <p:nvPr/>
          </p:nvCxnSpPr>
          <p:spPr>
            <a:xfrm>
              <a:off x="848139" y="6202017"/>
              <a:ext cx="5194852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CF0EDD-3789-414C-ACC3-3BF841E39C99}"/>
                </a:ext>
              </a:extLst>
            </p:cNvPr>
            <p:cNvGrpSpPr/>
            <p:nvPr/>
          </p:nvGrpSpPr>
          <p:grpSpPr>
            <a:xfrm>
              <a:off x="2117350" y="5637144"/>
              <a:ext cx="2269120" cy="1028699"/>
              <a:chOff x="7493876" y="2774731"/>
              <a:chExt cx="1481958" cy="894622"/>
            </a:xfr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CF1E2C8F-E181-3B43-A519-0FC1DEA4B615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r>
                  <a:rPr lang="en-US" sz="1350" kern="1200" dirty="0">
                    <a:solidFill>
                      <a:prstClr val="white"/>
                    </a:solidFill>
                    <a:latin typeface="Calibri" panose="020F0502020204030204"/>
                  </a:rPr>
                  <a:t>                   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CE0A78E-9FDA-334F-9AD4-8A4ED942B1C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r>
                  <a:rPr lang="en-US" sz="1350" kern="1200" dirty="0">
                    <a:solidFill>
                      <a:prstClr val="white"/>
                    </a:solidFill>
                    <a:latin typeface="Calibri" panose="020F0502020204030204"/>
                  </a:rPr>
                  <a:t>              </a:t>
                </a: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0C1D1C42-5DC5-DE41-880F-2DB6C20303E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9" name="Freeform 8">
                  <a:extLst>
                    <a:ext uri="{FF2B5EF4-FFF2-40B4-BE49-F238E27FC236}">
                      <a16:creationId xmlns:a16="http://schemas.microsoft.com/office/drawing/2014/main" id="{AEEDB7BE-ECB9-AE43-B7F9-9420522500B6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buClrTx/>
                    <a:defRPr/>
                  </a:pPr>
                  <a:endParaRPr lang="en-US" sz="1350" kern="12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0" name="Freeform 9">
                  <a:extLst>
                    <a:ext uri="{FF2B5EF4-FFF2-40B4-BE49-F238E27FC236}">
                      <a16:creationId xmlns:a16="http://schemas.microsoft.com/office/drawing/2014/main" id="{8484C86C-9AA8-0C48-9C1B-936E42E298D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buClrTx/>
                    <a:defRPr/>
                  </a:pPr>
                  <a:endParaRPr lang="en-US" sz="1350" kern="12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2" name="Freeform 11">
                  <a:extLst>
                    <a:ext uri="{FF2B5EF4-FFF2-40B4-BE49-F238E27FC236}">
                      <a16:creationId xmlns:a16="http://schemas.microsoft.com/office/drawing/2014/main" id="{79FD6387-1AB1-7743-A3A7-ED8933D501E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buClrTx/>
                    <a:defRPr/>
                  </a:pPr>
                  <a:endParaRPr lang="en-US" sz="1350" kern="12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3" name="Freeform 12">
                  <a:extLst>
                    <a:ext uri="{FF2B5EF4-FFF2-40B4-BE49-F238E27FC236}">
                      <a16:creationId xmlns:a16="http://schemas.microsoft.com/office/drawing/2014/main" id="{5CDE1FFF-560A-D046-879A-1BAD0681C80D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buClrTx/>
                    <a:defRPr/>
                  </a:pPr>
                  <a:endParaRPr lang="en-US" sz="1350" kern="12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B8332F6D-32E8-0249-999D-30692A5A7E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37100" y="4484689"/>
              <a:ext cx="3355561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>
                <a:buClrTx/>
                <a:defRPr/>
              </a:pPr>
              <a:r>
                <a:rPr lang="en-US" altLang="en-US" sz="1500" kern="120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Router’s flow table define router’s </a:t>
              </a:r>
              <a:r>
                <a:rPr lang="en-US" altLang="en-US" sz="1500" kern="1200" dirty="0" err="1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match+action</a:t>
              </a:r>
              <a:r>
                <a:rPr lang="en-US" altLang="en-US" sz="1500" kern="1200" dirty="0">
                  <a:solidFill>
                    <a:prstClr val="black"/>
                  </a:solidFill>
                  <a:latin typeface="Calibri" panose="020F0502020204030204"/>
                  <a:cs typeface="+mn-cs"/>
                </a:rPr>
                <a:t> rules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BA19BCA-1317-9E49-B6D6-B6CF8B58E795}"/>
                </a:ext>
              </a:extLst>
            </p:cNvPr>
            <p:cNvGrpSpPr/>
            <p:nvPr/>
          </p:nvGrpSpPr>
          <p:grpSpPr>
            <a:xfrm>
              <a:off x="2535862" y="4518992"/>
              <a:ext cx="1998847" cy="1325048"/>
              <a:chOff x="8327282" y="4055165"/>
              <a:chExt cx="2091509" cy="1325048"/>
            </a:xfrm>
          </p:grpSpPr>
          <p:grpSp>
            <p:nvGrpSpPr>
              <p:cNvPr id="20" name="Group 554">
                <a:extLst>
                  <a:ext uri="{FF2B5EF4-FFF2-40B4-BE49-F238E27FC236}">
                    <a16:creationId xmlns:a16="http://schemas.microsoft.com/office/drawing/2014/main" id="{F0AAF6D0-8EA6-E749-9758-CE8F2B209D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27282" y="4121430"/>
                <a:ext cx="2091509" cy="1258783"/>
                <a:chOff x="2932675" y="3919324"/>
                <a:chExt cx="429970" cy="319189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803BF111-23DE-1945-8735-48B7B51FDA35}"/>
                    </a:ext>
                  </a:extLst>
                </p:cNvPr>
                <p:cNvSpPr/>
                <p:nvPr/>
              </p:nvSpPr>
              <p:spPr>
                <a:xfrm>
                  <a:off x="2936722" y="3919324"/>
                  <a:ext cx="425923" cy="319189"/>
                </a:xfrm>
                <a:prstGeom prst="rect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3B28D0C4-B5C9-5844-BF1E-1197CD1800CC}"/>
                    </a:ext>
                  </a:extLst>
                </p:cNvPr>
                <p:cNvCxnSpPr/>
                <p:nvPr/>
              </p:nvCxnSpPr>
              <p:spPr>
                <a:xfrm>
                  <a:off x="2932675" y="4004959"/>
                  <a:ext cx="424911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293CE468-AA72-B340-AB98-BDBA2EE69A0B}"/>
                    </a:ext>
                  </a:extLst>
                </p:cNvPr>
                <p:cNvCxnSpPr/>
                <p:nvPr/>
              </p:nvCxnSpPr>
              <p:spPr>
                <a:xfrm>
                  <a:off x="2932675" y="4069207"/>
                  <a:ext cx="424911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1AFD2436-CAFF-8042-BF47-7E024FE6789B}"/>
                    </a:ext>
                  </a:extLst>
                </p:cNvPr>
                <p:cNvCxnSpPr>
                  <a:cxnSpLocks/>
                  <a:stCxn id="21" idx="2"/>
                </p:cNvCxnSpPr>
                <p:nvPr/>
              </p:nvCxnSpPr>
              <p:spPr>
                <a:xfrm flipH="1" flipV="1">
                  <a:off x="3148166" y="4001599"/>
                  <a:ext cx="1517" cy="23691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</p:grp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5B25A3-83EE-0C42-A451-21C2EA7C24E0}"/>
                  </a:ext>
                </a:extLst>
              </p:cNvPr>
              <p:cNvSpPr txBox="1"/>
              <p:nvPr/>
            </p:nvSpPr>
            <p:spPr>
              <a:xfrm>
                <a:off x="8759686" y="4055165"/>
                <a:ext cx="138711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buClrTx/>
                  <a:defRPr/>
                </a:pPr>
                <a:r>
                  <a:rPr lang="en-US" sz="1500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Flow table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F3A5449-AA06-DE4B-8FA1-C9212AFA1460}"/>
                  </a:ext>
                </a:extLst>
              </p:cNvPr>
              <p:cNvSpPr txBox="1"/>
              <p:nvPr/>
            </p:nvSpPr>
            <p:spPr>
              <a:xfrm>
                <a:off x="8461513" y="4379844"/>
                <a:ext cx="93840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buClrTx/>
                  <a:defRPr/>
                </a:pPr>
                <a:r>
                  <a:rPr lang="en-US" sz="1500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match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BF5AE11-1691-C64E-A175-EA1E60B74E4A}"/>
                  </a:ext>
                </a:extLst>
              </p:cNvPr>
              <p:cNvSpPr txBox="1"/>
              <p:nvPr/>
            </p:nvSpPr>
            <p:spPr>
              <a:xfrm>
                <a:off x="9409044" y="4386470"/>
                <a:ext cx="93303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buClrTx/>
                  <a:defRPr/>
                </a:pPr>
                <a:r>
                  <a:rPr lang="en-US" sz="1500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action</a:t>
                </a:r>
              </a:p>
            </p:txBody>
          </p:sp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84E34B4-C7CA-6740-A020-13986B97F632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V="1">
              <a:off x="4386238" y="5804452"/>
              <a:ext cx="2398875" cy="19036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575B8A9-3D40-6341-867B-507C81B4BA39}"/>
                </a:ext>
              </a:extLst>
            </p:cNvPr>
            <p:cNvCxnSpPr>
              <a:cxnSpLocks/>
            </p:cNvCxnSpPr>
            <p:nvPr/>
          </p:nvCxnSpPr>
          <p:spPr>
            <a:xfrm>
              <a:off x="4399722" y="6361044"/>
              <a:ext cx="755373" cy="326473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5A6A87A6-6869-BA48-B857-B9B45AE267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14712" y="5689567"/>
            <a:ext cx="2057400" cy="273844"/>
          </a:xfrm>
        </p:spPr>
        <p:txBody>
          <a:bodyPr/>
          <a:lstStyle/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82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719438-0C98-CC4E-B2A6-DFB0F8C5A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52103"/>
            <a:ext cx="7886700" cy="2285063"/>
          </a:xfrm>
        </p:spPr>
        <p:txBody>
          <a:bodyPr>
            <a:normAutofit fontScale="62500" lnSpcReduction="20000"/>
          </a:bodyPr>
          <a:lstStyle/>
          <a:p>
            <a:r>
              <a:rPr lang="en-US" altLang="en-US" dirty="0">
                <a:solidFill>
                  <a:srgbClr val="C0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flow: </a:t>
            </a: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defined by header fields</a:t>
            </a:r>
          </a:p>
          <a:p>
            <a:r>
              <a:rPr lang="en-US" altLang="en-US" dirty="0">
                <a:solidFill>
                  <a:srgbClr val="C0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generalized forwarding: simple </a:t>
            </a: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packet-handling rules</a:t>
            </a:r>
          </a:p>
          <a:p>
            <a:pPr lvl="1"/>
            <a:r>
              <a:rPr lang="en-US" altLang="en-US" dirty="0">
                <a:solidFill>
                  <a:srgbClr val="0000A8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match:</a:t>
            </a:r>
            <a:r>
              <a:rPr lang="en-US" altLang="en-US" dirty="0">
                <a:solidFill>
                  <a:srgbClr val="000090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pattern</a:t>
            </a:r>
            <a:r>
              <a:rPr lang="en-US" altLang="en-US" dirty="0">
                <a:solidFill>
                  <a:srgbClr val="000090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values in packet header fields</a:t>
            </a:r>
          </a:p>
          <a:p>
            <a:pPr lvl="1"/>
            <a:r>
              <a:rPr lang="en-US" altLang="en-US" dirty="0">
                <a:solidFill>
                  <a:srgbClr val="0000A8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actions: </a:t>
            </a: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for matched packet: drop, forward, modify, matched packet or send matched packet to controller </a:t>
            </a:r>
          </a:p>
          <a:p>
            <a:pPr lvl="1"/>
            <a:r>
              <a:rPr lang="en-US" altLang="en-US" dirty="0">
                <a:solidFill>
                  <a:srgbClr val="0000A8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priority: </a:t>
            </a: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disambiguate overlapping patterns</a:t>
            </a:r>
          </a:p>
          <a:p>
            <a:pPr lvl="1"/>
            <a:r>
              <a:rPr lang="en-US" altLang="en-US" dirty="0">
                <a:solidFill>
                  <a:srgbClr val="0000A8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counters: </a:t>
            </a:r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#bytes and #packets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62506F8-ECEC-2E42-805B-42E4D94FA9CB}"/>
              </a:ext>
            </a:extLst>
          </p:cNvPr>
          <p:cNvCxnSpPr/>
          <p:nvPr/>
        </p:nvCxnSpPr>
        <p:spPr>
          <a:xfrm>
            <a:off x="636106" y="5508763"/>
            <a:ext cx="389613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EFCF0EDD-3789-414C-ACC3-3BF841E39C99}"/>
              </a:ext>
            </a:extLst>
          </p:cNvPr>
          <p:cNvGrpSpPr/>
          <p:nvPr/>
        </p:nvGrpSpPr>
        <p:grpSpPr>
          <a:xfrm>
            <a:off x="1588013" y="5085109"/>
            <a:ext cx="1701840" cy="771524"/>
            <a:chOff x="7493876" y="2774731"/>
            <a:chExt cx="1481958" cy="894622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F1E2C8F-E181-3B43-A519-0FC1DEA4B61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rgbClr val="0000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lang="en-US" sz="1350" kern="1200" dirty="0">
                  <a:solidFill>
                    <a:prstClr val="white"/>
                  </a:solidFill>
                  <a:latin typeface="Calibri" panose="020F0502020204030204"/>
                </a:rPr>
                <a:t>                   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CE0A78E-9FDA-334F-9AD4-8A4ED942B1C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lang="en-US" sz="1350" kern="1200" dirty="0">
                  <a:solidFill>
                    <a:prstClr val="white"/>
                  </a:solidFill>
                  <a:latin typeface="Calibri" panose="020F0502020204030204"/>
                </a:rPr>
                <a:t>              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C1D1C42-5DC5-DE41-880F-2DB6C20303E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AEEDB7BE-ECB9-AE43-B7F9-9420522500B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endParaRPr lang="en-US" sz="1350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8484C86C-9AA8-0C48-9C1B-936E42E298D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endParaRPr lang="en-US" sz="1350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79FD6387-1AB1-7743-A3A7-ED8933D501E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endParaRPr lang="en-US" sz="1350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5CDE1FFF-560A-D046-879A-1BAD0681C80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endParaRPr lang="en-US" sz="1350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BA19BCA-1317-9E49-B6D6-B6CF8B58E795}"/>
              </a:ext>
            </a:extLst>
          </p:cNvPr>
          <p:cNvGrpSpPr/>
          <p:nvPr/>
        </p:nvGrpSpPr>
        <p:grpSpPr>
          <a:xfrm>
            <a:off x="1901899" y="4246494"/>
            <a:ext cx="1499135" cy="993786"/>
            <a:chOff x="8327282" y="4055165"/>
            <a:chExt cx="2091509" cy="1325048"/>
          </a:xfrm>
        </p:grpSpPr>
        <p:grpSp>
          <p:nvGrpSpPr>
            <p:cNvPr id="20" name="Group 554">
              <a:extLst>
                <a:ext uri="{FF2B5EF4-FFF2-40B4-BE49-F238E27FC236}">
                  <a16:creationId xmlns:a16="http://schemas.microsoft.com/office/drawing/2014/main" id="{F0AAF6D0-8EA6-E749-9758-CE8F2B209D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27282" y="4121430"/>
              <a:ext cx="2091509" cy="1258783"/>
              <a:chOff x="2932675" y="3919324"/>
              <a:chExt cx="429970" cy="319189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03BF111-23DE-1945-8735-48B7B51FDA35}"/>
                  </a:ext>
                </a:extLst>
              </p:cNvPr>
              <p:cNvSpPr/>
              <p:nvPr/>
            </p:nvSpPr>
            <p:spPr>
              <a:xfrm>
                <a:off x="2936722" y="3919324"/>
                <a:ext cx="425923" cy="319189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B28D0C4-B5C9-5844-BF1E-1197CD1800CC}"/>
                  </a:ext>
                </a:extLst>
              </p:cNvPr>
              <p:cNvCxnSpPr/>
              <p:nvPr/>
            </p:nvCxnSpPr>
            <p:spPr>
              <a:xfrm>
                <a:off x="2932675" y="4004959"/>
                <a:ext cx="424911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93CE468-AA72-B340-AB98-BDBA2EE69A0B}"/>
                  </a:ext>
                </a:extLst>
              </p:cNvPr>
              <p:cNvCxnSpPr/>
              <p:nvPr/>
            </p:nvCxnSpPr>
            <p:spPr>
              <a:xfrm>
                <a:off x="2932675" y="4069207"/>
                <a:ext cx="424911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AFD2436-CAFF-8042-BF47-7E024FE6789B}"/>
                  </a:ext>
                </a:extLst>
              </p:cNvPr>
              <p:cNvCxnSpPr>
                <a:cxnSpLocks/>
                <a:stCxn id="21" idx="2"/>
              </p:cNvCxnSpPr>
              <p:nvPr/>
            </p:nvCxnSpPr>
            <p:spPr>
              <a:xfrm flipH="1" flipV="1">
                <a:off x="3148166" y="4001599"/>
                <a:ext cx="1517" cy="236914"/>
              </a:xfrm>
              <a:prstGeom prst="line">
                <a:avLst/>
              </a:prstGeom>
              <a:noFill/>
              <a:ln w="25400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95B25A3-83EE-0C42-A451-21C2EA7C24E0}"/>
                </a:ext>
              </a:extLst>
            </p:cNvPr>
            <p:cNvSpPr txBox="1"/>
            <p:nvPr/>
          </p:nvSpPr>
          <p:spPr>
            <a:xfrm>
              <a:off x="8759686" y="4055165"/>
              <a:ext cx="138711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buClrTx/>
                <a:defRPr/>
              </a:pPr>
              <a:r>
                <a:rPr lang="en-US" sz="15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Flow table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F3A5449-AA06-DE4B-8FA1-C9212AFA1460}"/>
                </a:ext>
              </a:extLst>
            </p:cNvPr>
            <p:cNvSpPr txBox="1"/>
            <p:nvPr/>
          </p:nvSpPr>
          <p:spPr>
            <a:xfrm>
              <a:off x="8461513" y="4379844"/>
              <a:ext cx="9384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buClrTx/>
                <a:defRPr/>
              </a:pPr>
              <a:r>
                <a:rPr lang="en-US" sz="15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match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BF5AE11-1691-C64E-A175-EA1E60B74E4A}"/>
                </a:ext>
              </a:extLst>
            </p:cNvPr>
            <p:cNvSpPr txBox="1"/>
            <p:nvPr/>
          </p:nvSpPr>
          <p:spPr>
            <a:xfrm>
              <a:off x="9409044" y="4386470"/>
              <a:ext cx="93303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buClrTx/>
                <a:defRPr/>
              </a:pPr>
              <a:r>
                <a:rPr lang="en-US" sz="15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action</a:t>
              </a:r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84E34B4-C7CA-6740-A020-13986B97F63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3289679" y="5210589"/>
            <a:ext cx="1799156" cy="14277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575B8A9-3D40-6341-867B-507C81B4BA39}"/>
              </a:ext>
            </a:extLst>
          </p:cNvPr>
          <p:cNvCxnSpPr>
            <a:cxnSpLocks/>
          </p:cNvCxnSpPr>
          <p:nvPr/>
        </p:nvCxnSpPr>
        <p:spPr>
          <a:xfrm>
            <a:off x="3299792" y="5628035"/>
            <a:ext cx="566530" cy="24485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0AE0A89-AC33-BF4C-92BE-57E02010D08E}"/>
              </a:ext>
            </a:extLst>
          </p:cNvPr>
          <p:cNvSpPr txBox="1"/>
          <p:nvPr/>
        </p:nvSpPr>
        <p:spPr>
          <a:xfrm>
            <a:off x="1371600" y="5260285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  <a:defRPr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53A182-ED02-724B-B717-34A471A9D7DC}"/>
              </a:ext>
            </a:extLst>
          </p:cNvPr>
          <p:cNvSpPr txBox="1"/>
          <p:nvPr/>
        </p:nvSpPr>
        <p:spPr>
          <a:xfrm>
            <a:off x="3255065" y="5633002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  <a:defRPr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EDB1F3-36CA-944D-979C-CE1587B157B4}"/>
              </a:ext>
            </a:extLst>
          </p:cNvPr>
          <p:cNvSpPr txBox="1"/>
          <p:nvPr/>
        </p:nvSpPr>
        <p:spPr>
          <a:xfrm>
            <a:off x="3588026" y="5469007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  <a:defRPr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464804-CC10-384C-AEB4-90FDA3AE9F07}"/>
              </a:ext>
            </a:extLst>
          </p:cNvPr>
          <p:cNvSpPr txBox="1"/>
          <p:nvPr/>
        </p:nvSpPr>
        <p:spPr>
          <a:xfrm>
            <a:off x="3424031" y="5195681"/>
            <a:ext cx="272832" cy="3000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685800">
              <a:buClrTx/>
              <a:defRPr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3064E8A-1F8D-3347-A456-A767F49DA813}"/>
              </a:ext>
            </a:extLst>
          </p:cNvPr>
          <p:cNvGrpSpPr/>
          <p:nvPr/>
        </p:nvGrpSpPr>
        <p:grpSpPr>
          <a:xfrm>
            <a:off x="3400486" y="4116736"/>
            <a:ext cx="5115068" cy="1201437"/>
            <a:chOff x="4518991" y="4315999"/>
            <a:chExt cx="6820091" cy="1601916"/>
          </a:xfrm>
        </p:grpSpPr>
        <p:sp>
          <p:nvSpPr>
            <p:cNvPr id="29" name="TextBox 32">
              <a:extLst>
                <a:ext uri="{FF2B5EF4-FFF2-40B4-BE49-F238E27FC236}">
                  <a16:creationId xmlns:a16="http://schemas.microsoft.com/office/drawing/2014/main" id="{B82879F5-A8E9-4742-AC89-B09339E850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24876" y="5517806"/>
              <a:ext cx="1374735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>
                <a:buClrTx/>
                <a:defRPr/>
              </a:pPr>
              <a:r>
                <a:rPr lang="en-US" altLang="en-US" sz="1350" kern="1200" dirty="0">
                  <a:solidFill>
                    <a:prstClr val="black"/>
                  </a:solidFill>
                  <a:cs typeface="+mn-cs"/>
                </a:rPr>
                <a:t>* : wildcard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156E13C-C349-EC4C-B479-040B1712E32E}"/>
                </a:ext>
              </a:extLst>
            </p:cNvPr>
            <p:cNvSpPr/>
            <p:nvPr/>
          </p:nvSpPr>
          <p:spPr>
            <a:xfrm>
              <a:off x="4518991" y="4320209"/>
              <a:ext cx="808383" cy="1497495"/>
            </a:xfrm>
            <a:custGeom>
              <a:avLst/>
              <a:gdLst>
                <a:gd name="connsiteX0" fmla="*/ 13252 w 808383"/>
                <a:gd name="connsiteY0" fmla="*/ 1497495 h 1497495"/>
                <a:gd name="connsiteX1" fmla="*/ 808383 w 808383"/>
                <a:gd name="connsiteY1" fmla="*/ 1192695 h 1497495"/>
                <a:gd name="connsiteX2" fmla="*/ 795131 w 808383"/>
                <a:gd name="connsiteY2" fmla="*/ 0 h 1497495"/>
                <a:gd name="connsiteX3" fmla="*/ 0 w 808383"/>
                <a:gd name="connsiteY3" fmla="*/ 887895 h 1497495"/>
                <a:gd name="connsiteX4" fmla="*/ 13252 w 808383"/>
                <a:gd name="connsiteY4" fmla="*/ 1497495 h 149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383" h="1497495">
                  <a:moveTo>
                    <a:pt x="13252" y="1497495"/>
                  </a:moveTo>
                  <a:lnTo>
                    <a:pt x="808383" y="1192695"/>
                  </a:lnTo>
                  <a:lnTo>
                    <a:pt x="795131" y="0"/>
                  </a:lnTo>
                  <a:lnTo>
                    <a:pt x="0" y="887895"/>
                  </a:lnTo>
                  <a:lnTo>
                    <a:pt x="13252" y="1497495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E279AE1-4F6D-FA4B-8F69-D1B6D664A081}"/>
                </a:ext>
              </a:extLst>
            </p:cNvPr>
            <p:cNvCxnSpPr>
              <a:cxnSpLocks/>
            </p:cNvCxnSpPr>
            <p:nvPr/>
          </p:nvCxnSpPr>
          <p:spPr>
            <a:xfrm>
              <a:off x="8691768" y="4315999"/>
              <a:ext cx="0" cy="1200150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22">
              <a:extLst>
                <a:ext uri="{FF2B5EF4-FFF2-40B4-BE49-F238E27FC236}">
                  <a16:creationId xmlns:a16="http://schemas.microsoft.com/office/drawing/2014/main" id="{1EA29FD6-93E2-D248-8287-1EF1A763B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8056" y="4334323"/>
              <a:ext cx="3362117" cy="1191833"/>
            </a:xfrm>
            <a:prstGeom prst="rect">
              <a:avLst/>
            </a:prstGeom>
            <a:solidFill>
              <a:srgbClr val="BBE0E3"/>
            </a:solidFill>
            <a:ln w="12700">
              <a:noFill/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3429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altLang="en-US" sz="1350">
                <a:solidFill>
                  <a:srgbClr val="000000"/>
                </a:solidFill>
                <a:latin typeface="Calibri" panose="020F0502020204030204" pitchFamily="34" charset="0"/>
                <a:cs typeface="+mn-cs"/>
              </a:endParaRPr>
            </a:p>
          </p:txBody>
        </p:sp>
        <p:sp>
          <p:nvSpPr>
            <p:cNvPr id="40" name="Rectangle 24">
              <a:extLst>
                <a:ext uri="{FF2B5EF4-FFF2-40B4-BE49-F238E27FC236}">
                  <a16:creationId xmlns:a16="http://schemas.microsoft.com/office/drawing/2014/main" id="{84DD72A2-6599-5A4C-9EC1-40B227E835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2339" y="4334323"/>
              <a:ext cx="2618270" cy="119183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3429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altLang="en-US" sz="1350" kern="1200">
                <a:solidFill>
                  <a:srgbClr val="000000"/>
                </a:solidFill>
                <a:latin typeface="Calibri" panose="020F0502020204030204" pitchFamily="34" charset="0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D5AE70A-DF8A-054F-8D4E-AC00C36D05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2404" y="5059180"/>
              <a:ext cx="5981700" cy="49244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342900" indent="-342900" defTabSz="685800">
                <a:buClrTx/>
                <a:defRPr/>
              </a:pPr>
              <a:r>
                <a:rPr lang="en-US" sz="1800" kern="1200" dirty="0" err="1">
                  <a:latin typeface="Calibri" charset="0"/>
                  <a:ea typeface="ヒラギノ角ゴ Pro W3" charset="0"/>
                  <a:cs typeface="ヒラギノ角ゴ Pro W3" charset="0"/>
                  <a:sym typeface="Wingdings" charset="0"/>
                </a:rPr>
                <a:t>src</a:t>
              </a:r>
              <a:r>
                <a:rPr lang="en-US" sz="1800" kern="1200" dirty="0">
                  <a:latin typeface="Calibri" charset="0"/>
                  <a:ea typeface="ヒラギノ角ゴ Pro W3" charset="0"/>
                  <a:cs typeface="ヒラギノ角ゴ Pro W3" charset="0"/>
                  <a:sym typeface="Wingdings" charset="0"/>
                </a:rPr>
                <a:t>=10.1.2.3, </a:t>
              </a:r>
              <a:r>
                <a:rPr lang="en-US" sz="1800" kern="1200" dirty="0" err="1">
                  <a:latin typeface="Calibri" charset="0"/>
                  <a:ea typeface="ヒラギノ角ゴ Pro W3" charset="0"/>
                  <a:cs typeface="ヒラギノ角ゴ Pro W3" charset="0"/>
                  <a:sym typeface="Wingdings" charset="0"/>
                </a:rPr>
                <a:t>dest</a:t>
              </a:r>
              <a:r>
                <a:rPr lang="en-US" sz="1800" kern="1200" dirty="0">
                  <a:latin typeface="Calibri" charset="0"/>
                  <a:ea typeface="ヒラギノ角ゴ Pro W3" charset="0"/>
                  <a:cs typeface="ヒラギノ角ゴ Pro W3" charset="0"/>
                  <a:sym typeface="Wingdings" charset="0"/>
                </a:rPr>
                <a:t>=*.*.*.*     send to controller</a:t>
              </a:r>
              <a:endParaRPr lang="en-US" sz="1800" kern="1200" dirty="0">
                <a:latin typeface="Calibri" charset="0"/>
                <a:ea typeface="ヒラギノ角ゴ Pro W3" charset="0"/>
                <a:cs typeface="ヒラギノ角ゴ Pro W3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6354FF9-2E1C-0D4C-B7EA-2B8179A51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9894" y="4686926"/>
              <a:ext cx="5981700" cy="49244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defTabSz="685800">
                <a:buClrTx/>
                <a:defRPr/>
              </a:pPr>
              <a:r>
                <a:rPr lang="en-US" sz="1800" kern="1200" dirty="0" err="1">
                  <a:latin typeface="Calibri" charset="0"/>
                  <a:ea typeface="ヒラギノ角ゴ Pro W3" charset="0"/>
                  <a:cs typeface="ヒラギノ角ゴ Pro W3" charset="0"/>
                </a:rPr>
                <a:t>src</a:t>
              </a:r>
              <a:r>
                <a:rPr lang="en-US" sz="1800" kern="1200" dirty="0">
                  <a:latin typeface="Calibri" charset="0"/>
                  <a:ea typeface="ヒラギノ角ゴ Pro W3" charset="0"/>
                  <a:cs typeface="ヒラギノ角ゴ Pro W3" charset="0"/>
                </a:rPr>
                <a:t>=1.2.*.*, </a:t>
              </a:r>
              <a:r>
                <a:rPr lang="en-US" sz="1800" kern="1200" dirty="0" err="1">
                  <a:latin typeface="Calibri" charset="0"/>
                  <a:ea typeface="ヒラギノ角ゴ Pro W3" charset="0"/>
                  <a:cs typeface="ヒラギノ角ゴ Pro W3" charset="0"/>
                </a:rPr>
                <a:t>dest</a:t>
              </a:r>
              <a:r>
                <a:rPr lang="en-US" sz="1800" kern="1200" dirty="0">
                  <a:latin typeface="Calibri" charset="0"/>
                  <a:ea typeface="ヒラギノ角ゴ Pro W3" charset="0"/>
                  <a:cs typeface="ヒラギノ角ゴ Pro W3" charset="0"/>
                </a:rPr>
                <a:t>=*.*.*.* </a:t>
              </a:r>
              <a:r>
                <a:rPr lang="en-US" sz="1800" kern="1200" dirty="0">
                  <a:latin typeface="Calibri" charset="0"/>
                  <a:ea typeface="ヒラギノ角ゴ Pro W3" charset="0"/>
                  <a:cs typeface="ヒラギノ角ゴ Pro W3" charset="0"/>
                  <a:sym typeface="Wingdings" charset="0"/>
                </a:rPr>
                <a:t>      drop                        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CDCE6C5-716F-694B-9C85-A61362F1B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7382" y="4344648"/>
              <a:ext cx="5981700" cy="49244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defTabSz="685800">
                <a:buClrTx/>
                <a:defRPr/>
              </a:pPr>
              <a:r>
                <a:rPr lang="en-US" sz="1800" kern="1200" dirty="0" err="1">
                  <a:latin typeface="Calibri" charset="0"/>
                  <a:ea typeface="ヒラギノ角ゴ Pro W3" charset="0"/>
                  <a:cs typeface="ヒラギノ角ゴ Pro W3" charset="0"/>
                  <a:sym typeface="Wingdings" charset="0"/>
                </a:rPr>
                <a:t>src</a:t>
              </a:r>
              <a:r>
                <a:rPr lang="en-US" sz="1800" kern="1200" dirty="0">
                  <a:latin typeface="Calibri" charset="0"/>
                  <a:ea typeface="ヒラギノ角ゴ Pro W3" charset="0"/>
                  <a:cs typeface="ヒラギノ角ゴ Pro W3" charset="0"/>
                  <a:sym typeface="Wingdings" charset="0"/>
                </a:rPr>
                <a:t> = *.*.*.*, </a:t>
              </a:r>
              <a:r>
                <a:rPr lang="en-US" sz="1800" kern="1200" dirty="0" err="1">
                  <a:latin typeface="Calibri" charset="0"/>
                  <a:ea typeface="ヒラギノ角ゴ Pro W3" charset="0"/>
                  <a:cs typeface="ヒラギノ角ゴ Pro W3" charset="0"/>
                  <a:sym typeface="Wingdings" charset="0"/>
                </a:rPr>
                <a:t>dest</a:t>
              </a:r>
              <a:r>
                <a:rPr lang="en-US" sz="1800" kern="1200" dirty="0">
                  <a:latin typeface="Calibri" charset="0"/>
                  <a:ea typeface="ヒラギノ角ゴ Pro W3" charset="0"/>
                  <a:cs typeface="ヒラギノ角ゴ Pro W3" charset="0"/>
                  <a:sym typeface="Wingdings" charset="0"/>
                </a:rPr>
                <a:t>=3.4.*.*     forward(2)</a:t>
              </a:r>
            </a:p>
          </p:txBody>
        </p:sp>
      </p:grpSp>
      <p:sp>
        <p:nvSpPr>
          <p:cNvPr id="39" name="Title 2">
            <a:extLst>
              <a:ext uri="{FF2B5EF4-FFF2-40B4-BE49-F238E27FC236}">
                <a16:creationId xmlns:a16="http://schemas.microsoft.com/office/drawing/2014/main" id="{298945D1-38C0-AB46-AD5B-F3852F9BA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16606"/>
            <a:ext cx="7886700" cy="670967"/>
          </a:xfrm>
        </p:spPr>
        <p:txBody>
          <a:bodyPr>
            <a:normAutofit/>
          </a:bodyPr>
          <a:lstStyle/>
          <a:p>
            <a:r>
              <a:rPr lang="en-US" sz="3600" dirty="0"/>
              <a:t>Flow table abstraction</a:t>
            </a:r>
          </a:p>
        </p:txBody>
      </p:sp>
      <p:sp>
        <p:nvSpPr>
          <p:cNvPr id="37" name="Slide Number Placeholder 3">
            <a:extLst>
              <a:ext uri="{FF2B5EF4-FFF2-40B4-BE49-F238E27FC236}">
                <a16:creationId xmlns:a16="http://schemas.microsoft.com/office/drawing/2014/main" id="{8ABAAF9F-271E-4141-8DD7-1504EF4B2C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14712" y="5689567"/>
            <a:ext cx="2057400" cy="273844"/>
          </a:xfrm>
        </p:spPr>
        <p:txBody>
          <a:bodyPr/>
          <a:lstStyle/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82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1F8DAEA6-A5F2-2048-AC8C-FB7957AA6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16606"/>
            <a:ext cx="7886700" cy="670967"/>
          </a:xfrm>
        </p:spPr>
        <p:txBody>
          <a:bodyPr>
            <a:normAutofit/>
          </a:bodyPr>
          <a:lstStyle/>
          <a:p>
            <a:r>
              <a:rPr lang="en-US" sz="3600" dirty="0"/>
              <a:t>OpenFlow: flow table entries</a:t>
            </a:r>
          </a:p>
        </p:txBody>
      </p:sp>
      <p:sp>
        <p:nvSpPr>
          <p:cNvPr id="111" name="Rectangle 22">
            <a:extLst>
              <a:ext uri="{FF2B5EF4-FFF2-40B4-BE49-F238E27FC236}">
                <a16:creationId xmlns:a16="http://schemas.microsoft.com/office/drawing/2014/main" id="{0AD70559-AC7C-9947-AC45-23DE9B6E4A95}"/>
              </a:ext>
            </a:extLst>
          </p:cNvPr>
          <p:cNvSpPr>
            <a:spLocks/>
          </p:cNvSpPr>
          <p:nvPr/>
        </p:nvSpPr>
        <p:spPr bwMode="auto">
          <a:xfrm>
            <a:off x="1553458" y="1983738"/>
            <a:ext cx="1084659" cy="515540"/>
          </a:xfrm>
          <a:prstGeom prst="rect">
            <a:avLst/>
          </a:prstGeom>
          <a:solidFill>
            <a:srgbClr val="BBE0E3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3429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altLang="en-US" sz="1350">
              <a:solidFill>
                <a:srgbClr val="000000"/>
              </a:solidFill>
              <a:latin typeface="Calibri" panose="020F0502020204030204" pitchFamily="34" charset="0"/>
              <a:cs typeface="+mn-cs"/>
            </a:endParaRPr>
          </a:p>
        </p:txBody>
      </p:sp>
      <p:sp>
        <p:nvSpPr>
          <p:cNvPr id="112" name="Rectangle 23">
            <a:extLst>
              <a:ext uri="{FF2B5EF4-FFF2-40B4-BE49-F238E27FC236}">
                <a16:creationId xmlns:a16="http://schemas.microsoft.com/office/drawing/2014/main" id="{5DB35E10-A1A0-7045-B47B-6F16D607C190}"/>
              </a:ext>
            </a:extLst>
          </p:cNvPr>
          <p:cNvSpPr>
            <a:spLocks/>
          </p:cNvSpPr>
          <p:nvPr/>
        </p:nvSpPr>
        <p:spPr bwMode="auto">
          <a:xfrm>
            <a:off x="1809442" y="2136445"/>
            <a:ext cx="449931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3429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1350" kern="1200" dirty="0">
                <a:solidFill>
                  <a:srgbClr val="000000"/>
                </a:solidFill>
                <a:latin typeface="Calibri" panose="020F0502020204030204" pitchFamily="34" charset="0"/>
                <a:cs typeface="+mn-cs"/>
              </a:rPr>
              <a:t>Match</a:t>
            </a:r>
          </a:p>
        </p:txBody>
      </p:sp>
      <p:sp>
        <p:nvSpPr>
          <p:cNvPr id="113" name="Rectangle 24">
            <a:extLst>
              <a:ext uri="{FF2B5EF4-FFF2-40B4-BE49-F238E27FC236}">
                <a16:creationId xmlns:a16="http://schemas.microsoft.com/office/drawing/2014/main" id="{BE807A08-7FD9-9545-85F5-D6F935F202EE}"/>
              </a:ext>
            </a:extLst>
          </p:cNvPr>
          <p:cNvSpPr>
            <a:spLocks/>
          </p:cNvSpPr>
          <p:nvPr/>
        </p:nvSpPr>
        <p:spPr bwMode="auto">
          <a:xfrm>
            <a:off x="2638115" y="1983738"/>
            <a:ext cx="1084660" cy="5155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697D3A"/>
            </a:solidFill>
            <a:miter lim="800000"/>
            <a:headEnd/>
            <a:tailEnd/>
          </a:ln>
        </p:spPr>
        <p:txBody>
          <a:bodyPr lIns="0" tIns="0" rIns="0" bIns="0"/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3429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altLang="en-US" sz="1350" kern="1200">
              <a:solidFill>
                <a:srgbClr val="000000"/>
              </a:solidFill>
              <a:latin typeface="Calibri" panose="020F0502020204030204" pitchFamily="34" charset="0"/>
              <a:cs typeface="+mn-cs"/>
            </a:endParaRPr>
          </a:p>
        </p:txBody>
      </p:sp>
      <p:sp>
        <p:nvSpPr>
          <p:cNvPr id="114" name="Rectangle 25">
            <a:extLst>
              <a:ext uri="{FF2B5EF4-FFF2-40B4-BE49-F238E27FC236}">
                <a16:creationId xmlns:a16="http://schemas.microsoft.com/office/drawing/2014/main" id="{85913BFC-51C9-314A-ABD6-4F034C9B256A}"/>
              </a:ext>
            </a:extLst>
          </p:cNvPr>
          <p:cNvSpPr>
            <a:spLocks/>
          </p:cNvSpPr>
          <p:nvPr/>
        </p:nvSpPr>
        <p:spPr bwMode="auto">
          <a:xfrm>
            <a:off x="2767893" y="2136445"/>
            <a:ext cx="453650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3429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1350" kern="1200">
                <a:solidFill>
                  <a:srgbClr val="000000"/>
                </a:solidFill>
                <a:latin typeface="Calibri" panose="020F0502020204030204" pitchFamily="34" charset="0"/>
                <a:cs typeface="+mn-cs"/>
              </a:rPr>
              <a:t>Action</a:t>
            </a:r>
          </a:p>
        </p:txBody>
      </p:sp>
      <p:sp>
        <p:nvSpPr>
          <p:cNvPr id="115" name="Rectangle 26">
            <a:extLst>
              <a:ext uri="{FF2B5EF4-FFF2-40B4-BE49-F238E27FC236}">
                <a16:creationId xmlns:a16="http://schemas.microsoft.com/office/drawing/2014/main" id="{16236DDC-2598-9646-B25C-B30C4DFC7CB1}"/>
              </a:ext>
            </a:extLst>
          </p:cNvPr>
          <p:cNvSpPr>
            <a:spLocks/>
          </p:cNvSpPr>
          <p:nvPr/>
        </p:nvSpPr>
        <p:spPr bwMode="auto">
          <a:xfrm>
            <a:off x="3722774" y="1983738"/>
            <a:ext cx="1085850" cy="5155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800000"/>
            </a:solidFill>
            <a:miter lim="800000"/>
            <a:headEnd/>
            <a:tailEnd/>
          </a:ln>
        </p:spPr>
        <p:txBody>
          <a:bodyPr lIns="0" tIns="0" rIns="0" bIns="0"/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3429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altLang="en-US" sz="1350" kern="1200">
              <a:solidFill>
                <a:srgbClr val="000000"/>
              </a:solidFill>
              <a:latin typeface="Calibri" panose="020F0502020204030204" pitchFamily="34" charset="0"/>
              <a:cs typeface="+mn-cs"/>
            </a:endParaRPr>
          </a:p>
        </p:txBody>
      </p:sp>
      <p:sp>
        <p:nvSpPr>
          <p:cNvPr id="116" name="Rectangle 27">
            <a:extLst>
              <a:ext uri="{FF2B5EF4-FFF2-40B4-BE49-F238E27FC236}">
                <a16:creationId xmlns:a16="http://schemas.microsoft.com/office/drawing/2014/main" id="{9C8898B1-B74A-254A-929E-364CFA1886A8}"/>
              </a:ext>
            </a:extLst>
          </p:cNvPr>
          <p:cNvSpPr>
            <a:spLocks/>
          </p:cNvSpPr>
          <p:nvPr/>
        </p:nvSpPr>
        <p:spPr bwMode="auto">
          <a:xfrm>
            <a:off x="4052731" y="2136445"/>
            <a:ext cx="342530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3429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1350" kern="1200" dirty="0">
                <a:solidFill>
                  <a:srgbClr val="000000"/>
                </a:solidFill>
                <a:latin typeface="Calibri" panose="020F0502020204030204" pitchFamily="34" charset="0"/>
                <a:cs typeface="+mn-cs"/>
              </a:rPr>
              <a:t>Stats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F896C2-F45F-994F-85B3-1277A3B273B4}"/>
              </a:ext>
            </a:extLst>
          </p:cNvPr>
          <p:cNvGrpSpPr/>
          <p:nvPr/>
        </p:nvGrpSpPr>
        <p:grpSpPr>
          <a:xfrm>
            <a:off x="2377368" y="2507958"/>
            <a:ext cx="4225528" cy="1622034"/>
            <a:chOff x="3169824" y="2200944"/>
            <a:chExt cx="5634037" cy="2162712"/>
          </a:xfrm>
        </p:grpSpPr>
        <p:sp>
          <p:nvSpPr>
            <p:cNvPr id="117" name="Rectangle 28">
              <a:extLst>
                <a:ext uri="{FF2B5EF4-FFF2-40B4-BE49-F238E27FC236}">
                  <a16:creationId xmlns:a16="http://schemas.microsoft.com/office/drawing/2014/main" id="{9266D65C-F99C-1F43-8034-2A04FEF53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9824" y="2967245"/>
              <a:ext cx="5634037" cy="139641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rgbClr val="697D3A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 marL="357188" indent="-3302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267891" indent="-247650" defTabSz="3429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AutoNum type="arabicPeriod"/>
                <a:defRPr/>
              </a:pPr>
              <a:r>
                <a:rPr lang="en-US" altLang="en-US" sz="1650" kern="1200" dirty="0">
                  <a:solidFill>
                    <a:srgbClr val="000000"/>
                  </a:solidFill>
                  <a:latin typeface="Calibri" panose="020F0502020204030204" pitchFamily="34" charset="0"/>
                  <a:cs typeface="+mn-cs"/>
                </a:rPr>
                <a:t>Forward packet to port(s)</a:t>
              </a:r>
            </a:p>
            <a:p>
              <a:pPr marL="267891" indent="-247650" defTabSz="3429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AutoNum type="arabicPeriod"/>
                <a:defRPr/>
              </a:pPr>
              <a:r>
                <a:rPr lang="en-US" altLang="en-US" sz="1650" kern="1200" dirty="0">
                  <a:solidFill>
                    <a:srgbClr val="000000"/>
                  </a:solidFill>
                  <a:latin typeface="Calibri" panose="020F0502020204030204" pitchFamily="34" charset="0"/>
                  <a:cs typeface="+mn-cs"/>
                </a:rPr>
                <a:t>Drop packet</a:t>
              </a:r>
            </a:p>
            <a:p>
              <a:pPr marL="267891" indent="-247650" defTabSz="3429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AutoNum type="arabicPeriod"/>
                <a:defRPr/>
              </a:pPr>
              <a:r>
                <a:rPr lang="en-US" altLang="en-US" sz="1650" kern="1200" dirty="0">
                  <a:solidFill>
                    <a:srgbClr val="000000"/>
                  </a:solidFill>
                  <a:latin typeface="Calibri" panose="020F0502020204030204" pitchFamily="34" charset="0"/>
                  <a:cs typeface="+mn-cs"/>
                </a:rPr>
                <a:t>Modify fields in header(s)</a:t>
              </a:r>
            </a:p>
            <a:p>
              <a:pPr marL="267891" indent="-247650" defTabSz="3429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AutoNum type="arabicPeriod"/>
                <a:defRPr/>
              </a:pPr>
              <a:r>
                <a:rPr lang="en-US" altLang="en-US" sz="1650" kern="1200" dirty="0">
                  <a:solidFill>
                    <a:srgbClr val="000000"/>
                  </a:solidFill>
                  <a:latin typeface="Calibri" panose="020F0502020204030204" pitchFamily="34" charset="0"/>
                  <a:cs typeface="+mn-cs"/>
                </a:rPr>
                <a:t>Encapsulate and forward to controller</a:t>
              </a:r>
            </a:p>
          </p:txBody>
        </p:sp>
        <p:sp>
          <p:nvSpPr>
            <p:cNvPr id="119" name="Line 31">
              <a:extLst>
                <a:ext uri="{FF2B5EF4-FFF2-40B4-BE49-F238E27FC236}">
                  <a16:creationId xmlns:a16="http://schemas.microsoft.com/office/drawing/2014/main" id="{52B512E6-14A5-1848-BD25-C203B04E8E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6272" y="2200944"/>
              <a:ext cx="1588" cy="75882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48218" tIns="24110" rIns="48218" bIns="24110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A4B313E8-BEC4-FE4B-9D13-E1494E2C29CB}"/>
              </a:ext>
            </a:extLst>
          </p:cNvPr>
          <p:cNvGrpSpPr/>
          <p:nvPr/>
        </p:nvGrpSpPr>
        <p:grpSpPr>
          <a:xfrm>
            <a:off x="3776308" y="2507961"/>
            <a:ext cx="2283619" cy="467569"/>
            <a:chOff x="5116099" y="2200945"/>
            <a:chExt cx="3044825" cy="623425"/>
          </a:xfrm>
        </p:grpSpPr>
        <p:sp>
          <p:nvSpPr>
            <p:cNvPr id="120" name="Rectangle 32">
              <a:extLst>
                <a:ext uri="{FF2B5EF4-FFF2-40B4-BE49-F238E27FC236}">
                  <a16:creationId xmlns:a16="http://schemas.microsoft.com/office/drawing/2014/main" id="{D609C7D3-AFCA-CD4D-A9FA-199E674273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6099" y="2440195"/>
              <a:ext cx="3044825" cy="3841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rgbClr val="800000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3429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altLang="en-US" sz="1350" kern="1200">
                <a:solidFill>
                  <a:srgbClr val="000000"/>
                </a:solidFill>
                <a:latin typeface="Calibri" panose="020F0502020204030204" pitchFamily="34" charset="0"/>
                <a:cs typeface="+mn-cs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B95579B-B620-2543-AF1E-242CC2FF5E5D}"/>
                </a:ext>
              </a:extLst>
            </p:cNvPr>
            <p:cNvGrpSpPr/>
            <p:nvPr/>
          </p:nvGrpSpPr>
          <p:grpSpPr>
            <a:xfrm>
              <a:off x="5187757" y="2200945"/>
              <a:ext cx="2654917" cy="599822"/>
              <a:chOff x="5187757" y="2200945"/>
              <a:chExt cx="2654917" cy="599822"/>
            </a:xfrm>
          </p:grpSpPr>
          <p:sp>
            <p:nvSpPr>
              <p:cNvPr id="121" name="Rectangle 33">
                <a:extLst>
                  <a:ext uri="{FF2B5EF4-FFF2-40B4-BE49-F238E27FC236}">
                    <a16:creationId xmlns:a16="http://schemas.microsoft.com/office/drawing/2014/main" id="{75F85A0F-FD95-A049-B1DF-00E32B14CE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8974" y="2462213"/>
                <a:ext cx="25837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3429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en-US" altLang="en-US" sz="1650" kern="1200" dirty="0">
                    <a:solidFill>
                      <a:srgbClr val="000000"/>
                    </a:solidFill>
                    <a:latin typeface="Calibri" panose="020F0502020204030204" pitchFamily="34" charset="0"/>
                    <a:cs typeface="+mn-cs"/>
                  </a:rPr>
                  <a:t>Packet + byte counters</a:t>
                </a:r>
              </a:p>
            </p:txBody>
          </p:sp>
          <p:sp>
            <p:nvSpPr>
              <p:cNvPr id="122" name="Line 34">
                <a:extLst>
                  <a:ext uri="{FF2B5EF4-FFF2-40B4-BE49-F238E27FC236}">
                    <a16:creationId xmlns:a16="http://schemas.microsoft.com/office/drawing/2014/main" id="{870022B4-CB13-CE41-AE1A-A4275A96B6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>
                <a:off x="5187757" y="2200945"/>
                <a:ext cx="1587" cy="23177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48218" tIns="24110" rIns="48218" bIns="24110"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D5C3D3-25BB-D54D-BCEB-FCA2C288C1FE}"/>
              </a:ext>
            </a:extLst>
          </p:cNvPr>
          <p:cNvGrpSpPr/>
          <p:nvPr/>
        </p:nvGrpSpPr>
        <p:grpSpPr>
          <a:xfrm>
            <a:off x="1588133" y="2507821"/>
            <a:ext cx="6334896" cy="2781858"/>
            <a:chOff x="2117511" y="2200761"/>
            <a:chExt cx="8446528" cy="3709144"/>
          </a:xfrm>
        </p:grpSpPr>
        <p:sp>
          <p:nvSpPr>
            <p:cNvPr id="79" name="文字方塊 29">
              <a:extLst>
                <a:ext uri="{FF2B5EF4-FFF2-40B4-BE49-F238E27FC236}">
                  <a16:creationId xmlns:a16="http://schemas.microsoft.com/office/drawing/2014/main" id="{064A0713-9D5B-6443-98A8-3EB2CC41AF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4100" y="4847642"/>
              <a:ext cx="2429475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9pPr>
            </a:lstStyle>
            <a:p>
              <a:pPr algn="ctr" defTabSz="6858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kumimoji="0" lang="en-US" altLang="zh-TW" sz="1350" kern="1200" dirty="0">
                  <a:solidFill>
                    <a:prstClr val="black"/>
                  </a:solidFill>
                  <a:latin typeface="Calibri" charset="0"/>
                </a:rPr>
                <a:t>Header fields to match:</a:t>
              </a:r>
              <a:endParaRPr kumimoji="0" lang="zh-TW" altLang="en-US" sz="1350" kern="1200" dirty="0">
                <a:solidFill>
                  <a:prstClr val="black"/>
                </a:solidFill>
                <a:latin typeface="Calibri" charset="0"/>
              </a:endParaRPr>
            </a:p>
          </p:txBody>
        </p:sp>
        <p:sp>
          <p:nvSpPr>
            <p:cNvPr id="118" name="Line 30">
              <a:extLst>
                <a:ext uri="{FF2B5EF4-FFF2-40B4-BE49-F238E27FC236}">
                  <a16:creationId xmlns:a16="http://schemas.microsoft.com/office/drawing/2014/main" id="{77A0D0EE-2F6A-C542-92CB-4694F0C0D5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27885" y="2200761"/>
              <a:ext cx="1858" cy="305414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48218" tIns="24110" rIns="48218" bIns="24110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3" name="矩形 15">
              <a:extLst>
                <a:ext uri="{FF2B5EF4-FFF2-40B4-BE49-F238E27FC236}">
                  <a16:creationId xmlns:a16="http://schemas.microsoft.com/office/drawing/2014/main" id="{CA379C48-5241-1340-B3EF-424003EEF91F}"/>
                </a:ext>
              </a:extLst>
            </p:cNvPr>
            <p:cNvSpPr/>
            <p:nvPr/>
          </p:nvSpPr>
          <p:spPr bwMode="auto">
            <a:xfrm>
              <a:off x="2117511" y="5262205"/>
              <a:ext cx="771961" cy="647700"/>
            </a:xfrm>
            <a:prstGeom prst="rect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9pPr>
            </a:lstStyle>
            <a:p>
              <a:pPr algn="ctr" defTabSz="6858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kumimoji="0" lang="en-US" altLang="zh-TW" sz="1050" dirty="0">
                  <a:solidFill>
                    <a:srgbClr val="FFFFFF"/>
                  </a:solidFill>
                  <a:latin typeface="Calibri" charset="0"/>
                </a:rPr>
                <a:t>Ingress Port</a:t>
              </a:r>
              <a:endParaRPr kumimoji="0" lang="zh-TW" altLang="en-US" sz="1050" dirty="0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64" name="矩形 17">
              <a:extLst>
                <a:ext uri="{FF2B5EF4-FFF2-40B4-BE49-F238E27FC236}">
                  <a16:creationId xmlns:a16="http://schemas.microsoft.com/office/drawing/2014/main" id="{EDDEBD12-93C8-C749-95E6-157B703157DF}"/>
                </a:ext>
              </a:extLst>
            </p:cNvPr>
            <p:cNvSpPr/>
            <p:nvPr/>
          </p:nvSpPr>
          <p:spPr bwMode="auto">
            <a:xfrm>
              <a:off x="2889472" y="5262205"/>
              <a:ext cx="655459" cy="647700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9pPr>
            </a:lstStyle>
            <a:p>
              <a:pPr algn="ctr" defTabSz="6858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kumimoji="0" lang="en-US" altLang="zh-TW" sz="1050" dirty="0" err="1">
                  <a:solidFill>
                    <a:srgbClr val="FFFFFF"/>
                  </a:solidFill>
                  <a:latin typeface="Calibri" charset="0"/>
                </a:rPr>
                <a:t>Src</a:t>
              </a:r>
              <a:r>
                <a:rPr kumimoji="0" lang="en-US" altLang="zh-TW" sz="1050" dirty="0">
                  <a:solidFill>
                    <a:srgbClr val="FFFFFF"/>
                  </a:solidFill>
                  <a:latin typeface="Calibri" charset="0"/>
                </a:rPr>
                <a:t> MAC</a:t>
              </a:r>
              <a:endParaRPr kumimoji="0" lang="zh-TW" altLang="en-US" sz="1050" dirty="0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65" name="矩形 18">
              <a:extLst>
                <a:ext uri="{FF2B5EF4-FFF2-40B4-BE49-F238E27FC236}">
                  <a16:creationId xmlns:a16="http://schemas.microsoft.com/office/drawing/2014/main" id="{BD494138-72F4-6849-A86F-6FAD87C96C5B}"/>
                </a:ext>
              </a:extLst>
            </p:cNvPr>
            <p:cNvSpPr/>
            <p:nvPr/>
          </p:nvSpPr>
          <p:spPr bwMode="auto">
            <a:xfrm>
              <a:off x="3544933" y="5262205"/>
              <a:ext cx="655459" cy="647700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9pPr>
            </a:lstStyle>
            <a:p>
              <a:pPr algn="ctr" defTabSz="6858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kumimoji="0" lang="en-US" altLang="zh-TW" sz="1050" dirty="0" err="1">
                  <a:solidFill>
                    <a:srgbClr val="FFFFFF"/>
                  </a:solidFill>
                  <a:latin typeface="Calibri" charset="0"/>
                </a:rPr>
                <a:t>Dst</a:t>
              </a:r>
              <a:r>
                <a:rPr kumimoji="0" lang="en-US" altLang="zh-TW" sz="1050" dirty="0">
                  <a:solidFill>
                    <a:srgbClr val="FFFFFF"/>
                  </a:solidFill>
                  <a:latin typeface="Calibri" charset="0"/>
                </a:rPr>
                <a:t> MAC</a:t>
              </a:r>
              <a:endParaRPr kumimoji="0" lang="zh-TW" altLang="en-US" sz="1050" dirty="0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66" name="矩形 19">
              <a:extLst>
                <a:ext uri="{FF2B5EF4-FFF2-40B4-BE49-F238E27FC236}">
                  <a16:creationId xmlns:a16="http://schemas.microsoft.com/office/drawing/2014/main" id="{89A4DCC1-6DF5-5340-A0A5-E76D4CDB272F}"/>
                </a:ext>
              </a:extLst>
            </p:cNvPr>
            <p:cNvSpPr/>
            <p:nvPr/>
          </p:nvSpPr>
          <p:spPr bwMode="auto">
            <a:xfrm>
              <a:off x="4200392" y="5262205"/>
              <a:ext cx="655459" cy="647700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9pPr>
            </a:lstStyle>
            <a:p>
              <a:pPr algn="ctr" defTabSz="6858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kumimoji="0" lang="en-US" altLang="zh-TW" sz="1050">
                  <a:solidFill>
                    <a:srgbClr val="FFFFFF"/>
                  </a:solidFill>
                  <a:latin typeface="Calibri" charset="0"/>
                </a:rPr>
                <a:t>Eth Type</a:t>
              </a:r>
              <a:endParaRPr kumimoji="0" lang="zh-TW" altLang="en-US" sz="1050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67" name="矩形 20">
              <a:extLst>
                <a:ext uri="{FF2B5EF4-FFF2-40B4-BE49-F238E27FC236}">
                  <a16:creationId xmlns:a16="http://schemas.microsoft.com/office/drawing/2014/main" id="{15670B19-5888-BF4A-8B11-FDBF006ADDB5}"/>
                </a:ext>
              </a:extLst>
            </p:cNvPr>
            <p:cNvSpPr/>
            <p:nvPr/>
          </p:nvSpPr>
          <p:spPr bwMode="auto">
            <a:xfrm>
              <a:off x="4855852" y="5262205"/>
              <a:ext cx="655459" cy="647700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9pPr>
            </a:lstStyle>
            <a:p>
              <a:pPr algn="ctr" defTabSz="6858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kumimoji="0" lang="en-US" altLang="zh-TW" sz="1050" dirty="0">
                  <a:solidFill>
                    <a:srgbClr val="FFFFFF"/>
                  </a:solidFill>
                  <a:latin typeface="Calibri" charset="0"/>
                </a:rPr>
                <a:t>VLAN</a:t>
              </a:r>
            </a:p>
            <a:p>
              <a:pPr algn="ctr" defTabSz="6858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kumimoji="0" lang="en-US" altLang="zh-TW" sz="1050" dirty="0">
                  <a:solidFill>
                    <a:srgbClr val="FFFFFF"/>
                  </a:solidFill>
                  <a:latin typeface="Calibri" charset="0"/>
                </a:rPr>
                <a:t> ID</a:t>
              </a:r>
              <a:endParaRPr kumimoji="0" lang="zh-TW" altLang="en-US" sz="1050" dirty="0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68" name="矩形 21">
              <a:extLst>
                <a:ext uri="{FF2B5EF4-FFF2-40B4-BE49-F238E27FC236}">
                  <a16:creationId xmlns:a16="http://schemas.microsoft.com/office/drawing/2014/main" id="{66D36742-74FB-594E-A690-B8C0858BCD8C}"/>
                </a:ext>
              </a:extLst>
            </p:cNvPr>
            <p:cNvSpPr/>
            <p:nvPr/>
          </p:nvSpPr>
          <p:spPr bwMode="auto">
            <a:xfrm>
              <a:off x="8068323" y="5262205"/>
              <a:ext cx="631307" cy="647700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9pPr>
            </a:lstStyle>
            <a:p>
              <a:pPr algn="ctr" defTabSz="6858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kumimoji="0" lang="en-US" altLang="zh-TW" sz="1050" dirty="0">
                  <a:solidFill>
                    <a:srgbClr val="FFFFFF"/>
                  </a:solidFill>
                  <a:latin typeface="Calibri" charset="0"/>
                </a:rPr>
                <a:t>IP</a:t>
              </a:r>
            </a:p>
            <a:p>
              <a:pPr algn="ctr" defTabSz="6858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kumimoji="0" lang="en-US" altLang="zh-TW" sz="1050" dirty="0" err="1">
                  <a:solidFill>
                    <a:srgbClr val="FFFFFF"/>
                  </a:solidFill>
                  <a:latin typeface="Calibri" charset="0"/>
                </a:rPr>
                <a:t>ToS</a:t>
              </a:r>
              <a:endParaRPr kumimoji="0" lang="zh-TW" altLang="en-US" sz="1050" dirty="0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69" name="矩形 22">
              <a:extLst>
                <a:ext uri="{FF2B5EF4-FFF2-40B4-BE49-F238E27FC236}">
                  <a16:creationId xmlns:a16="http://schemas.microsoft.com/office/drawing/2014/main" id="{3B962E35-4FCE-4748-95D0-2BAC40159868}"/>
                </a:ext>
              </a:extLst>
            </p:cNvPr>
            <p:cNvSpPr/>
            <p:nvPr/>
          </p:nvSpPr>
          <p:spPr bwMode="auto">
            <a:xfrm>
              <a:off x="7437016" y="5262205"/>
              <a:ext cx="631307" cy="647700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9pPr>
            </a:lstStyle>
            <a:p>
              <a:pPr algn="ctr" defTabSz="6858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kumimoji="0" lang="en-US" altLang="zh-TW" sz="1050">
                  <a:solidFill>
                    <a:srgbClr val="FFFFFF"/>
                  </a:solidFill>
                  <a:latin typeface="Calibri" charset="0"/>
                </a:rPr>
                <a:t>IP Proto</a:t>
              </a:r>
              <a:endParaRPr kumimoji="0" lang="zh-TW" altLang="en-US" sz="1050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70" name="矩形 23">
              <a:extLst>
                <a:ext uri="{FF2B5EF4-FFF2-40B4-BE49-F238E27FC236}">
                  <a16:creationId xmlns:a16="http://schemas.microsoft.com/office/drawing/2014/main" id="{E0710398-489A-8E42-970A-84EBF2848538}"/>
                </a:ext>
              </a:extLst>
            </p:cNvPr>
            <p:cNvSpPr/>
            <p:nvPr/>
          </p:nvSpPr>
          <p:spPr bwMode="auto">
            <a:xfrm>
              <a:off x="6174401" y="5262205"/>
              <a:ext cx="631307" cy="647700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9pPr>
            </a:lstStyle>
            <a:p>
              <a:pPr algn="ctr" defTabSz="6858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kumimoji="0" lang="en-US" altLang="zh-TW" sz="1050">
                  <a:solidFill>
                    <a:srgbClr val="FFFFFF"/>
                  </a:solidFill>
                  <a:latin typeface="Calibri" charset="0"/>
                </a:rPr>
                <a:t>IP Src</a:t>
              </a:r>
              <a:endParaRPr kumimoji="0" lang="zh-TW" altLang="en-US" sz="1050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71" name="矩形 24">
              <a:extLst>
                <a:ext uri="{FF2B5EF4-FFF2-40B4-BE49-F238E27FC236}">
                  <a16:creationId xmlns:a16="http://schemas.microsoft.com/office/drawing/2014/main" id="{36A6156D-DEAC-CD48-AB2C-460617505DF1}"/>
                </a:ext>
              </a:extLst>
            </p:cNvPr>
            <p:cNvSpPr/>
            <p:nvPr/>
          </p:nvSpPr>
          <p:spPr bwMode="auto">
            <a:xfrm>
              <a:off x="6805709" y="5262205"/>
              <a:ext cx="631307" cy="647700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9pPr>
            </a:lstStyle>
            <a:p>
              <a:pPr algn="ctr" defTabSz="6858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kumimoji="0" lang="en-US" altLang="zh-TW" sz="1050">
                  <a:solidFill>
                    <a:srgbClr val="FFFFFF"/>
                  </a:solidFill>
                  <a:latin typeface="Calibri" charset="0"/>
                </a:rPr>
                <a:t>IP Dst</a:t>
              </a:r>
              <a:endParaRPr kumimoji="0" lang="zh-TW" altLang="en-US" sz="1050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72" name="矩形 25">
              <a:extLst>
                <a:ext uri="{FF2B5EF4-FFF2-40B4-BE49-F238E27FC236}">
                  <a16:creationId xmlns:a16="http://schemas.microsoft.com/office/drawing/2014/main" id="{1F3FF105-11DF-5A48-8361-56AEFF37DE1F}"/>
                </a:ext>
              </a:extLst>
            </p:cNvPr>
            <p:cNvSpPr/>
            <p:nvPr/>
          </p:nvSpPr>
          <p:spPr bwMode="auto">
            <a:xfrm>
              <a:off x="8706447" y="5262205"/>
              <a:ext cx="928796" cy="647700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9pPr>
            </a:lstStyle>
            <a:p>
              <a:pPr algn="ctr" defTabSz="685800" eaLnBrk="1" fontAlgn="base" hangingPunct="1">
                <a:lnSpc>
                  <a:spcPts val="1110"/>
                </a:lnSpc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kumimoji="0" lang="en-US" altLang="zh-TW" sz="1050" dirty="0">
                  <a:solidFill>
                    <a:srgbClr val="FFFFFF"/>
                  </a:solidFill>
                  <a:latin typeface="Calibri" charset="0"/>
                </a:rPr>
                <a:t>TCP/UDP </a:t>
              </a:r>
              <a:r>
                <a:rPr kumimoji="0" lang="en-US" altLang="zh-TW" sz="1050" dirty="0" err="1">
                  <a:solidFill>
                    <a:srgbClr val="FFFFFF"/>
                  </a:solidFill>
                  <a:latin typeface="Calibri" charset="0"/>
                </a:rPr>
                <a:t>Src</a:t>
              </a:r>
              <a:r>
                <a:rPr kumimoji="0" lang="en-US" altLang="zh-TW" sz="1050" dirty="0">
                  <a:solidFill>
                    <a:srgbClr val="FFFFFF"/>
                  </a:solidFill>
                  <a:latin typeface="Calibri" charset="0"/>
                </a:rPr>
                <a:t> Port</a:t>
              </a:r>
              <a:endParaRPr kumimoji="0" lang="zh-TW" altLang="en-US" sz="1050" dirty="0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74" name="矩形 20">
              <a:extLst>
                <a:ext uri="{FF2B5EF4-FFF2-40B4-BE49-F238E27FC236}">
                  <a16:creationId xmlns:a16="http://schemas.microsoft.com/office/drawing/2014/main" id="{D4463F66-5C5E-EF4E-A286-CF91B7AD4661}"/>
                </a:ext>
              </a:extLst>
            </p:cNvPr>
            <p:cNvSpPr/>
            <p:nvPr/>
          </p:nvSpPr>
          <p:spPr bwMode="auto">
            <a:xfrm>
              <a:off x="5511311" y="5262205"/>
              <a:ext cx="655459" cy="647700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9pPr>
            </a:lstStyle>
            <a:p>
              <a:pPr algn="ctr" defTabSz="6858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kumimoji="0" lang="en-US" altLang="zh-TW" sz="1050" dirty="0">
                  <a:solidFill>
                    <a:srgbClr val="FFFFFF"/>
                  </a:solidFill>
                  <a:latin typeface="Calibri" charset="0"/>
                </a:rPr>
                <a:t>VLAN</a:t>
              </a:r>
            </a:p>
            <a:p>
              <a:pPr algn="ctr" defTabSz="6858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kumimoji="0" lang="en-US" altLang="zh-TW" sz="1050" dirty="0">
                  <a:solidFill>
                    <a:srgbClr val="FFFFFF"/>
                  </a:solidFill>
                  <a:latin typeface="Calibri" charset="0"/>
                </a:rPr>
                <a:t> </a:t>
              </a:r>
              <a:r>
                <a:rPr kumimoji="0" lang="en-US" altLang="zh-TW" sz="1050" dirty="0" err="1">
                  <a:solidFill>
                    <a:srgbClr val="FFFFFF"/>
                  </a:solidFill>
                  <a:latin typeface="Calibri" charset="0"/>
                </a:rPr>
                <a:t>Pri</a:t>
              </a:r>
              <a:endParaRPr kumimoji="0" lang="zh-TW" altLang="en-US" sz="1050" dirty="0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80" name="矩形 25">
              <a:extLst>
                <a:ext uri="{FF2B5EF4-FFF2-40B4-BE49-F238E27FC236}">
                  <a16:creationId xmlns:a16="http://schemas.microsoft.com/office/drawing/2014/main" id="{5FFDA9B9-54DA-4B46-8561-63255A4D55D6}"/>
                </a:ext>
              </a:extLst>
            </p:cNvPr>
            <p:cNvSpPr/>
            <p:nvPr/>
          </p:nvSpPr>
          <p:spPr bwMode="auto">
            <a:xfrm>
              <a:off x="9635243" y="5262205"/>
              <a:ext cx="928796" cy="647700"/>
            </a:xfrm>
            <a:prstGeom prst="rec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9pPr>
            </a:lstStyle>
            <a:p>
              <a:pPr algn="ctr" defTabSz="685800" eaLnBrk="1" fontAlgn="base" hangingPunct="1">
                <a:lnSpc>
                  <a:spcPts val="1110"/>
                </a:lnSpc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kumimoji="0" lang="en-US" altLang="zh-TW" sz="1050" dirty="0">
                  <a:solidFill>
                    <a:srgbClr val="FFFFFF"/>
                  </a:solidFill>
                  <a:latin typeface="Calibri" charset="0"/>
                </a:rPr>
                <a:t>TCP/UDP </a:t>
              </a:r>
              <a:r>
                <a:rPr kumimoji="0" lang="en-US" altLang="zh-TW" sz="1050" dirty="0" err="1">
                  <a:solidFill>
                    <a:srgbClr val="FFFFFF"/>
                  </a:solidFill>
                  <a:latin typeface="Calibri" charset="0"/>
                </a:rPr>
                <a:t>Dst</a:t>
              </a:r>
              <a:r>
                <a:rPr kumimoji="0" lang="en-US" altLang="zh-TW" sz="1050" dirty="0">
                  <a:solidFill>
                    <a:srgbClr val="FFFFFF"/>
                  </a:solidFill>
                  <a:latin typeface="Calibri" charset="0"/>
                </a:rPr>
                <a:t> Port</a:t>
              </a:r>
              <a:endParaRPr kumimoji="0" lang="zh-TW" altLang="en-US" sz="1050" dirty="0">
                <a:solidFill>
                  <a:srgbClr val="FFFFFF"/>
                </a:solidFill>
                <a:latin typeface="Calibri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AAA8A2A-F690-D842-B569-854551A89B38}"/>
              </a:ext>
            </a:extLst>
          </p:cNvPr>
          <p:cNvGrpSpPr/>
          <p:nvPr/>
        </p:nvGrpSpPr>
        <p:grpSpPr>
          <a:xfrm>
            <a:off x="2198060" y="5415710"/>
            <a:ext cx="2426673" cy="435722"/>
            <a:chOff x="2826569" y="5888454"/>
            <a:chExt cx="3235564" cy="580963"/>
          </a:xfrm>
        </p:grpSpPr>
        <p:sp>
          <p:nvSpPr>
            <p:cNvPr id="123" name="文字方塊 29">
              <a:extLst>
                <a:ext uri="{FF2B5EF4-FFF2-40B4-BE49-F238E27FC236}">
                  <a16:creationId xmlns:a16="http://schemas.microsoft.com/office/drawing/2014/main" id="{CCD38D10-94F8-8543-A3D8-19F75A2CBC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6642" y="6069307"/>
              <a:ext cx="11325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altLang="zh-TW" sz="1350" kern="1200" dirty="0">
                  <a:solidFill>
                    <a:srgbClr val="000000"/>
                  </a:solidFill>
                  <a:latin typeface="Calibri" panose="020F0502020204030204" pitchFamily="34" charset="0"/>
                  <a:cs typeface="+mn-cs"/>
                </a:rPr>
                <a:t>Link layer</a:t>
              </a:r>
              <a:endParaRPr lang="zh-TW" altLang="en-US" sz="1350" kern="1200" dirty="0">
                <a:solidFill>
                  <a:srgbClr val="000000"/>
                </a:solidFill>
                <a:latin typeface="Calibri" panose="020F0502020204030204" pitchFamily="34" charset="0"/>
                <a:cs typeface="+mn-cs"/>
              </a:endParaRPr>
            </a:p>
          </p:txBody>
        </p:sp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DD20D7D2-8080-1144-84E2-DF0AE45A3E07}"/>
                </a:ext>
              </a:extLst>
            </p:cNvPr>
            <p:cNvSpPr/>
            <p:nvPr/>
          </p:nvSpPr>
          <p:spPr>
            <a:xfrm rot="16200000">
              <a:off x="4340578" y="4374445"/>
              <a:ext cx="207546" cy="3235564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3E68CBD-0ADB-BF45-9811-313CB44A39FD}"/>
              </a:ext>
            </a:extLst>
          </p:cNvPr>
          <p:cNvGrpSpPr/>
          <p:nvPr/>
        </p:nvGrpSpPr>
        <p:grpSpPr>
          <a:xfrm>
            <a:off x="4657625" y="5418965"/>
            <a:ext cx="1855174" cy="430656"/>
            <a:chOff x="6105991" y="5892800"/>
            <a:chExt cx="2473565" cy="574208"/>
          </a:xfrm>
        </p:grpSpPr>
        <p:sp>
          <p:nvSpPr>
            <p:cNvPr id="139" name="文字方塊 29">
              <a:extLst>
                <a:ext uri="{FF2B5EF4-FFF2-40B4-BE49-F238E27FC236}">
                  <a16:creationId xmlns:a16="http://schemas.microsoft.com/office/drawing/2014/main" id="{3C4B37B7-4F49-904E-87DA-069F41CD9C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43718" y="6066899"/>
              <a:ext cx="1567266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altLang="zh-TW" sz="1350" kern="1200" dirty="0">
                  <a:solidFill>
                    <a:srgbClr val="000000"/>
                  </a:solidFill>
                  <a:latin typeface="Calibri" panose="020F0502020204030204" pitchFamily="34" charset="0"/>
                  <a:cs typeface="+mn-cs"/>
                </a:rPr>
                <a:t>Network layer</a:t>
              </a:r>
              <a:endParaRPr lang="zh-TW" altLang="en-US" sz="1350" kern="1200" dirty="0">
                <a:solidFill>
                  <a:srgbClr val="000000"/>
                </a:solidFill>
                <a:latin typeface="Calibri" panose="020F0502020204030204" pitchFamily="34" charset="0"/>
                <a:cs typeface="+mn-cs"/>
              </a:endParaRPr>
            </a:p>
          </p:txBody>
        </p:sp>
        <p:sp>
          <p:nvSpPr>
            <p:cNvPr id="157" name="Left Brace 156">
              <a:extLst>
                <a:ext uri="{FF2B5EF4-FFF2-40B4-BE49-F238E27FC236}">
                  <a16:creationId xmlns:a16="http://schemas.microsoft.com/office/drawing/2014/main" id="{2D2F3565-EA7A-1048-A9F5-6FD46BB2FE7C}"/>
                </a:ext>
              </a:extLst>
            </p:cNvPr>
            <p:cNvSpPr/>
            <p:nvPr/>
          </p:nvSpPr>
          <p:spPr>
            <a:xfrm rot="16200000">
              <a:off x="7238352" y="4760439"/>
              <a:ext cx="208844" cy="2473565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7B89AF4-D2C6-ED49-82AF-7F843E59C1F4}"/>
              </a:ext>
            </a:extLst>
          </p:cNvPr>
          <p:cNvGrpSpPr/>
          <p:nvPr/>
        </p:nvGrpSpPr>
        <p:grpSpPr>
          <a:xfrm>
            <a:off x="6327503" y="5418971"/>
            <a:ext cx="1762125" cy="433529"/>
            <a:chOff x="8332493" y="5892800"/>
            <a:chExt cx="2349500" cy="578039"/>
          </a:xfrm>
        </p:grpSpPr>
        <p:sp>
          <p:nvSpPr>
            <p:cNvPr id="140" name="文字方塊 29">
              <a:extLst>
                <a:ext uri="{FF2B5EF4-FFF2-40B4-BE49-F238E27FC236}">
                  <a16:creationId xmlns:a16="http://schemas.microsoft.com/office/drawing/2014/main" id="{2ABD9CD2-B6D6-3E47-89C5-B96007AAF9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32493" y="6070729"/>
              <a:ext cx="23495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altLang="zh-TW" sz="1350" kern="1200" dirty="0">
                  <a:solidFill>
                    <a:srgbClr val="000000"/>
                  </a:solidFill>
                  <a:latin typeface="Calibri" panose="020F0502020204030204" pitchFamily="34" charset="0"/>
                  <a:cs typeface="+mn-cs"/>
                </a:rPr>
                <a:t>Transport layer</a:t>
              </a:r>
              <a:endParaRPr lang="zh-TW" altLang="en-US" sz="1350" kern="1200" dirty="0">
                <a:solidFill>
                  <a:srgbClr val="000000"/>
                </a:solidFill>
                <a:latin typeface="Calibri" panose="020F0502020204030204" pitchFamily="34" charset="0"/>
                <a:cs typeface="+mn-cs"/>
              </a:endParaRPr>
            </a:p>
          </p:txBody>
        </p:sp>
        <p:sp>
          <p:nvSpPr>
            <p:cNvPr id="158" name="Left Brace 157">
              <a:extLst>
                <a:ext uri="{FF2B5EF4-FFF2-40B4-BE49-F238E27FC236}">
                  <a16:creationId xmlns:a16="http://schemas.microsoft.com/office/drawing/2014/main" id="{18486B04-E7B6-DC48-B5C3-FDA12199B810}"/>
                </a:ext>
              </a:extLst>
            </p:cNvPr>
            <p:cNvSpPr/>
            <p:nvPr/>
          </p:nvSpPr>
          <p:spPr>
            <a:xfrm rot="16200000">
              <a:off x="9405820" y="5104751"/>
              <a:ext cx="214489" cy="1790588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41" name="Slide Number Placeholder 3">
            <a:extLst>
              <a:ext uri="{FF2B5EF4-FFF2-40B4-BE49-F238E27FC236}">
                <a16:creationId xmlns:a16="http://schemas.microsoft.com/office/drawing/2014/main" id="{AA29DABC-DA37-E842-8BB6-80170D376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14712" y="5689567"/>
            <a:ext cx="2057400" cy="273844"/>
          </a:xfrm>
        </p:spPr>
        <p:txBody>
          <a:bodyPr/>
          <a:lstStyle/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6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en-US" sz="3200" dirty="0">
                <a:latin typeface="Arial" charset="0"/>
                <a:cs typeface="Arial" charset="0"/>
              </a:rPr>
              <a:t>CC ZG503: Network Fundamentals for Cloud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en-US" sz="2800" dirty="0">
                <a:latin typeface="Arial" charset="0"/>
                <a:cs typeface="Arial" charset="0"/>
              </a:rPr>
              <a:t>Lecture No. </a:t>
            </a:r>
            <a:r>
              <a:rPr lang="en-US" sz="2800">
                <a:latin typeface="Arial" charset="0"/>
                <a:cs typeface="Arial" charset="0"/>
              </a:rPr>
              <a:t>7: </a:t>
            </a:r>
            <a:r>
              <a:rPr lang="en-US" sz="2800" dirty="0">
                <a:latin typeface="Arial" charset="0"/>
                <a:cs typeface="Arial" charset="0"/>
              </a:rPr>
              <a:t>SDN and NFV</a:t>
            </a:r>
          </a:p>
        </p:txBody>
      </p:sp>
    </p:spTree>
    <p:extLst>
      <p:ext uri="{BB962C8B-B14F-4D97-AF65-F5344CB8AC3E}">
        <p14:creationId xmlns:p14="http://schemas.microsoft.com/office/powerpoint/2010/main" val="349295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1F8DAEA6-A5F2-2048-AC8C-FB7957AA6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43535"/>
            <a:ext cx="7886700" cy="670967"/>
          </a:xfrm>
        </p:spPr>
        <p:txBody>
          <a:bodyPr>
            <a:normAutofit/>
          </a:bodyPr>
          <a:lstStyle/>
          <a:p>
            <a:r>
              <a:rPr lang="en-US" sz="3600" dirty="0"/>
              <a:t>OpenFlow: examples</a:t>
            </a:r>
          </a:p>
        </p:txBody>
      </p:sp>
      <p:sp>
        <p:nvSpPr>
          <p:cNvPr id="89" name="Rectangle 2">
            <a:extLst>
              <a:ext uri="{FF2B5EF4-FFF2-40B4-BE49-F238E27FC236}">
                <a16:creationId xmlns:a16="http://schemas.microsoft.com/office/drawing/2014/main" id="{526E2F5F-20F8-C742-A735-6EA6D01366B2}"/>
              </a:ext>
            </a:extLst>
          </p:cNvPr>
          <p:cNvSpPr>
            <a:spLocks/>
          </p:cNvSpPr>
          <p:nvPr/>
        </p:nvSpPr>
        <p:spPr bwMode="auto">
          <a:xfrm>
            <a:off x="598558" y="2875774"/>
            <a:ext cx="700708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defTabSz="342900">
              <a:buClrTx/>
              <a:defRPr/>
            </a:pPr>
            <a:r>
              <a:rPr lang="en-US" altLang="en-US" sz="1500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IP datagrams destined to IP address  51.6.0.8 should be forwarded to router output port 6 </a:t>
            </a:r>
          </a:p>
        </p:txBody>
      </p:sp>
      <p:sp>
        <p:nvSpPr>
          <p:cNvPr id="175" name="Rectangle 2">
            <a:extLst>
              <a:ext uri="{FF2B5EF4-FFF2-40B4-BE49-F238E27FC236}">
                <a16:creationId xmlns:a16="http://schemas.microsoft.com/office/drawing/2014/main" id="{C661A0EE-3CAA-A148-951F-09D37CCB355B}"/>
              </a:ext>
            </a:extLst>
          </p:cNvPr>
          <p:cNvSpPr>
            <a:spLocks/>
          </p:cNvSpPr>
          <p:nvPr/>
        </p:nvSpPr>
        <p:spPr bwMode="auto">
          <a:xfrm>
            <a:off x="665640" y="4300442"/>
            <a:ext cx="583643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342900">
              <a:buClrTx/>
              <a:defRPr/>
            </a:pPr>
            <a:r>
              <a:rPr lang="en-US" altLang="en-US" sz="1500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Block (do not forward) all datagrams destined to TCP  port 22 (</a:t>
            </a:r>
            <a:r>
              <a:rPr lang="en-US" altLang="en-US" sz="1500" kern="1200" dirty="0" err="1">
                <a:solidFill>
                  <a:prstClr val="black"/>
                </a:solidFill>
                <a:latin typeface="Calibri" panose="020F0502020204030204"/>
                <a:cs typeface="+mn-cs"/>
              </a:rPr>
              <a:t>ssh</a:t>
            </a:r>
            <a:r>
              <a:rPr lang="en-US" altLang="en-US" sz="1500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 port #)</a:t>
            </a:r>
          </a:p>
        </p:txBody>
      </p:sp>
      <p:sp>
        <p:nvSpPr>
          <p:cNvPr id="210" name="Rectangle 2">
            <a:extLst>
              <a:ext uri="{FF2B5EF4-FFF2-40B4-BE49-F238E27FC236}">
                <a16:creationId xmlns:a16="http://schemas.microsoft.com/office/drawing/2014/main" id="{EEA18CF9-70FA-D747-97D5-F01B3D51AB8F}"/>
              </a:ext>
            </a:extLst>
          </p:cNvPr>
          <p:cNvSpPr>
            <a:spLocks/>
          </p:cNvSpPr>
          <p:nvPr/>
        </p:nvSpPr>
        <p:spPr bwMode="auto">
          <a:xfrm>
            <a:off x="136724" y="5386727"/>
            <a:ext cx="530061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defTabSz="342900">
              <a:buClrTx/>
              <a:defRPr/>
            </a:pPr>
            <a:r>
              <a:rPr lang="en-US" altLang="en-US" sz="1500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Block (do not forward) all datagrams sent by host 128.119.1.1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FB4CC91-5961-D74B-BEE0-5BC611D103E7}"/>
              </a:ext>
            </a:extLst>
          </p:cNvPr>
          <p:cNvGrpSpPr/>
          <p:nvPr/>
        </p:nvGrpSpPr>
        <p:grpSpPr>
          <a:xfrm>
            <a:off x="674633" y="1913311"/>
            <a:ext cx="6618993" cy="1004406"/>
            <a:chOff x="899508" y="1408082"/>
            <a:chExt cx="8825324" cy="1339208"/>
          </a:xfrm>
        </p:grpSpPr>
        <p:sp>
          <p:nvSpPr>
            <p:cNvPr id="54" name="Rectangle 2">
              <a:extLst>
                <a:ext uri="{FF2B5EF4-FFF2-40B4-BE49-F238E27FC236}">
                  <a16:creationId xmlns:a16="http://schemas.microsoft.com/office/drawing/2014/main" id="{E453A9EB-8E25-5848-9167-008BB1389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508" y="1408082"/>
              <a:ext cx="379856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342900">
                <a:buClrTx/>
                <a:defRPr/>
              </a:pPr>
              <a:r>
                <a:rPr lang="en-US" altLang="en-US" sz="1800" kern="1200" dirty="0">
                  <a:solidFill>
                    <a:srgbClr val="000090"/>
                  </a:solidFill>
                  <a:latin typeface="Calibri" panose="020F0502020204030204"/>
                  <a:cs typeface="+mn-cs"/>
                </a:rPr>
                <a:t>Destination-based forwarding:</a:t>
              </a:r>
            </a:p>
          </p:txBody>
        </p:sp>
        <p:sp>
          <p:nvSpPr>
            <p:cNvPr id="55" name="Rectangle 3">
              <a:extLst>
                <a:ext uri="{FF2B5EF4-FFF2-40B4-BE49-F238E27FC236}">
                  <a16:creationId xmlns:a16="http://schemas.microsoft.com/office/drawing/2014/main" id="{7C8B6D8A-6BE8-4647-9654-07BE563C9B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23" y="2420970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342900">
                <a:buClrTx/>
                <a:defRPr/>
              </a:pPr>
              <a:r>
                <a:rPr lang="en-US" altLang="en-US" sz="1275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*</a:t>
              </a:r>
            </a:p>
          </p:txBody>
        </p:sp>
        <p:sp>
          <p:nvSpPr>
            <p:cNvPr id="79" name="Rectangle 27">
              <a:extLst>
                <a:ext uri="{FF2B5EF4-FFF2-40B4-BE49-F238E27FC236}">
                  <a16:creationId xmlns:a16="http://schemas.microsoft.com/office/drawing/2014/main" id="{E39ACBFE-5953-084E-8F77-0EB25D693A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4923" y="2420970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342900">
                <a:buClrTx/>
                <a:defRPr/>
              </a:pPr>
              <a:r>
                <a:rPr lang="en-US" altLang="en-US" sz="1275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*</a:t>
              </a:r>
            </a:p>
          </p:txBody>
        </p:sp>
        <p:sp>
          <p:nvSpPr>
            <p:cNvPr id="80" name="Rectangle 28">
              <a:extLst>
                <a:ext uri="{FF2B5EF4-FFF2-40B4-BE49-F238E27FC236}">
                  <a16:creationId xmlns:a16="http://schemas.microsoft.com/office/drawing/2014/main" id="{A850141C-A01C-844A-A1BF-3898D2F37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3548" y="2420970"/>
              <a:ext cx="1133475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342900">
                <a:buClrTx/>
                <a:defRPr/>
              </a:pPr>
              <a:r>
                <a:rPr lang="en-US" altLang="en-US" sz="1275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*</a:t>
              </a:r>
            </a:p>
          </p:txBody>
        </p:sp>
        <p:sp>
          <p:nvSpPr>
            <p:cNvPr id="81" name="Rectangle 29">
              <a:extLst>
                <a:ext uri="{FF2B5EF4-FFF2-40B4-BE49-F238E27FC236}">
                  <a16:creationId xmlns:a16="http://schemas.microsoft.com/office/drawing/2014/main" id="{FAB7056F-8C34-9141-B000-7855E5BAA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5723" y="2420970"/>
              <a:ext cx="66198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342900">
                <a:buClrTx/>
                <a:defRPr/>
              </a:pPr>
              <a:r>
                <a:rPr lang="en-US" altLang="en-US" sz="1275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*</a:t>
              </a:r>
            </a:p>
          </p:txBody>
        </p:sp>
        <p:sp>
          <p:nvSpPr>
            <p:cNvPr id="82" name="Rectangle 30">
              <a:extLst>
                <a:ext uri="{FF2B5EF4-FFF2-40B4-BE49-F238E27FC236}">
                  <a16:creationId xmlns:a16="http://schemas.microsoft.com/office/drawing/2014/main" id="{72C50015-7497-D942-AF54-C51884B63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7711" y="2420970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342900">
                <a:buClrTx/>
                <a:defRPr/>
              </a:pPr>
              <a:r>
                <a:rPr lang="en-US" altLang="en-US" sz="1275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*</a:t>
              </a:r>
            </a:p>
          </p:txBody>
        </p:sp>
        <p:sp>
          <p:nvSpPr>
            <p:cNvPr id="83" name="Rectangle 31">
              <a:extLst>
                <a:ext uri="{FF2B5EF4-FFF2-40B4-BE49-F238E27FC236}">
                  <a16:creationId xmlns:a16="http://schemas.microsoft.com/office/drawing/2014/main" id="{DA496680-53BE-F546-95FD-109DD9F8E1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8111" y="2420970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342900">
                <a:buClrTx/>
                <a:defRPr/>
              </a:pPr>
              <a:r>
                <a:rPr lang="en-US" altLang="en-US" sz="1275" kern="1200" dirty="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*</a:t>
              </a:r>
            </a:p>
          </p:txBody>
        </p:sp>
        <p:sp>
          <p:nvSpPr>
            <p:cNvPr id="84" name="Rectangle 32">
              <a:extLst>
                <a:ext uri="{FF2B5EF4-FFF2-40B4-BE49-F238E27FC236}">
                  <a16:creationId xmlns:a16="http://schemas.microsoft.com/office/drawing/2014/main" id="{D7ECA26F-CAE0-534E-9D1D-C3EF04FECE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9044" y="2384457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342900">
                <a:buClrTx/>
                <a:defRPr/>
              </a:pPr>
              <a:r>
                <a:rPr lang="en-US" altLang="en-US" sz="1050" kern="1200" dirty="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51.6.0.8</a:t>
              </a:r>
            </a:p>
          </p:txBody>
        </p:sp>
        <p:sp>
          <p:nvSpPr>
            <p:cNvPr id="85" name="Rectangle 33">
              <a:extLst>
                <a:ext uri="{FF2B5EF4-FFF2-40B4-BE49-F238E27FC236}">
                  <a16:creationId xmlns:a16="http://schemas.microsoft.com/office/drawing/2014/main" id="{29DFF160-B878-0A4E-BFAD-249619777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8969" y="2420970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342900">
                <a:buClrTx/>
                <a:defRPr/>
              </a:pPr>
              <a:r>
                <a:rPr lang="en-US" altLang="en-US" sz="1275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*</a:t>
              </a:r>
            </a:p>
          </p:txBody>
        </p:sp>
        <p:sp>
          <p:nvSpPr>
            <p:cNvPr id="86" name="Rectangle 34">
              <a:extLst>
                <a:ext uri="{FF2B5EF4-FFF2-40B4-BE49-F238E27FC236}">
                  <a16:creationId xmlns:a16="http://schemas.microsoft.com/office/drawing/2014/main" id="{4167C8E0-56A3-FC46-93E9-54F4DA679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9369" y="2420970"/>
              <a:ext cx="661987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342900">
                <a:buClrTx/>
                <a:defRPr/>
              </a:pPr>
              <a:r>
                <a:rPr lang="en-US" altLang="en-US" sz="1275" kern="1200" dirty="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*</a:t>
              </a:r>
            </a:p>
          </p:txBody>
        </p:sp>
        <p:sp>
          <p:nvSpPr>
            <p:cNvPr id="87" name="Rectangle 35">
              <a:extLst>
                <a:ext uri="{FF2B5EF4-FFF2-40B4-BE49-F238E27FC236}">
                  <a16:creationId xmlns:a16="http://schemas.microsoft.com/office/drawing/2014/main" id="{281B26ED-A2EE-A54F-9252-8583B4CB8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6455" y="2417480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342900">
                <a:buClrTx/>
                <a:defRPr/>
              </a:pPr>
              <a:r>
                <a:rPr lang="en-US" altLang="en-US" sz="1275" kern="1200" dirty="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*</a:t>
              </a:r>
            </a:p>
          </p:txBody>
        </p:sp>
        <p:sp>
          <p:nvSpPr>
            <p:cNvPr id="88" name="Rectangle 36">
              <a:extLst>
                <a:ext uri="{FF2B5EF4-FFF2-40B4-BE49-F238E27FC236}">
                  <a16:creationId xmlns:a16="http://schemas.microsoft.com/office/drawing/2014/main" id="{A5FAEAE2-0FFA-8A40-867D-054555F5B6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7593" y="2364472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342900">
                <a:buClrTx/>
                <a:defRPr/>
              </a:pPr>
              <a:r>
                <a:rPr lang="en-US" altLang="en-US" sz="1275" kern="1200" dirty="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port6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612BAEA-BA2E-DA46-9549-B7E27B157F26}"/>
                </a:ext>
              </a:extLst>
            </p:cNvPr>
            <p:cNvGrpSpPr/>
            <p:nvPr/>
          </p:nvGrpSpPr>
          <p:grpSpPr>
            <a:xfrm>
              <a:off x="908298" y="1842896"/>
              <a:ext cx="8816534" cy="537306"/>
              <a:chOff x="908298" y="1842896"/>
              <a:chExt cx="8816534" cy="537306"/>
            </a:xfrm>
          </p:grpSpPr>
          <p:sp>
            <p:nvSpPr>
              <p:cNvPr id="112" name="Rectangle 5">
                <a:extLst>
                  <a:ext uri="{FF2B5EF4-FFF2-40B4-BE49-F238E27FC236}">
                    <a16:creationId xmlns:a16="http://schemas.microsoft.com/office/drawing/2014/main" id="{E950D51E-2315-BC42-98A4-6022C583B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6112" y="1847978"/>
                <a:ext cx="660832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342900">
                  <a:lnSpc>
                    <a:spcPct val="85000"/>
                  </a:lnSpc>
                  <a:buClrTx/>
                  <a:defRPr/>
                </a:pPr>
                <a:endParaRPr lang="en-US" altLang="en-US" sz="1350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113" name="Rectangle 6">
                <a:extLst>
                  <a:ext uri="{FF2B5EF4-FFF2-40B4-BE49-F238E27FC236}">
                    <a16:creationId xmlns:a16="http://schemas.microsoft.com/office/drawing/2014/main" id="{81D71D4B-BB61-E949-9E4B-ECCDE5605F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8298" y="1851027"/>
                <a:ext cx="657483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Switch</a:t>
                </a:r>
              </a:p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Port</a:t>
                </a:r>
              </a:p>
            </p:txBody>
          </p:sp>
          <p:sp>
            <p:nvSpPr>
              <p:cNvPr id="114" name="Rectangle 7">
                <a:extLst>
                  <a:ext uri="{FF2B5EF4-FFF2-40B4-BE49-F238E27FC236}">
                    <a16:creationId xmlns:a16="http://schemas.microsoft.com/office/drawing/2014/main" id="{B243B993-172B-C04C-AD45-F849E085F4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6944" y="1847978"/>
                <a:ext cx="661948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342900">
                  <a:lnSpc>
                    <a:spcPct val="85000"/>
                  </a:lnSpc>
                  <a:buClrTx/>
                  <a:defRPr/>
                </a:pPr>
                <a:endParaRPr lang="en-US" altLang="en-US" sz="1350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115" name="Rectangle 8">
                <a:extLst>
                  <a:ext uri="{FF2B5EF4-FFF2-40B4-BE49-F238E27FC236}">
                    <a16:creationId xmlns:a16="http://schemas.microsoft.com/office/drawing/2014/main" id="{E029D11E-87DE-A54A-AED3-EAE717FDCA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2479" y="1842896"/>
                <a:ext cx="657483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MAC</a:t>
                </a:r>
              </a:p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 err="1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src</a:t>
                </a:r>
                <a:endParaRPr lang="en-US" altLang="en-US" sz="1275" kern="1200" dirty="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116" name="Rectangle 9">
                <a:extLst>
                  <a:ext uri="{FF2B5EF4-FFF2-40B4-BE49-F238E27FC236}">
                    <a16:creationId xmlns:a16="http://schemas.microsoft.com/office/drawing/2014/main" id="{07B913C3-C149-1F45-926A-DC740C5FC3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8892" y="1847978"/>
                <a:ext cx="661948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342900">
                  <a:lnSpc>
                    <a:spcPct val="85000"/>
                  </a:lnSpc>
                  <a:buClrTx/>
                  <a:defRPr/>
                </a:pPr>
                <a:endParaRPr lang="en-US" altLang="en-US" sz="1350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117" name="Rectangle 10">
                <a:extLst>
                  <a:ext uri="{FF2B5EF4-FFF2-40B4-BE49-F238E27FC236}">
                    <a16:creationId xmlns:a16="http://schemas.microsoft.com/office/drawing/2014/main" id="{D6809EEE-8747-3B45-B512-88681A90E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9031" y="1842896"/>
                <a:ext cx="632925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MAC</a:t>
                </a:r>
              </a:p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 err="1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dst</a:t>
                </a:r>
                <a:endParaRPr lang="en-US" altLang="en-US" sz="1275" kern="1200" dirty="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118" name="Rectangle 11">
                <a:extLst>
                  <a:ext uri="{FF2B5EF4-FFF2-40B4-BE49-F238E27FC236}">
                    <a16:creationId xmlns:a16="http://schemas.microsoft.com/office/drawing/2014/main" id="{B8BECB12-67C4-EE4F-BF80-F66E6E478C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8654" y="1847978"/>
                <a:ext cx="661948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342900">
                  <a:lnSpc>
                    <a:spcPct val="85000"/>
                  </a:lnSpc>
                  <a:buClrTx/>
                  <a:defRPr/>
                </a:pPr>
                <a:endParaRPr lang="en-US" altLang="en-US" sz="1350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119" name="Rectangle 12">
                <a:extLst>
                  <a:ext uri="{FF2B5EF4-FFF2-40B4-BE49-F238E27FC236}">
                    <a16:creationId xmlns:a16="http://schemas.microsoft.com/office/drawing/2014/main" id="{C434332D-59EC-B74F-9F8C-507B7CA153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6422" y="1842896"/>
                <a:ext cx="658599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Eth</a:t>
                </a:r>
              </a:p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type</a:t>
                </a:r>
              </a:p>
            </p:txBody>
          </p:sp>
          <p:sp>
            <p:nvSpPr>
              <p:cNvPr id="120" name="Rectangle 13">
                <a:extLst>
                  <a:ext uri="{FF2B5EF4-FFF2-40B4-BE49-F238E27FC236}">
                    <a16:creationId xmlns:a16="http://schemas.microsoft.com/office/drawing/2014/main" id="{0603B87A-5594-0143-9514-53E6B12CF2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0602" y="1847978"/>
                <a:ext cx="661948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342900">
                  <a:lnSpc>
                    <a:spcPct val="85000"/>
                  </a:lnSpc>
                  <a:buClrTx/>
                  <a:defRPr/>
                </a:pPr>
                <a:endParaRPr lang="en-US" altLang="en-US" sz="1350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121" name="Rectangle 14">
                <a:extLst>
                  <a:ext uri="{FF2B5EF4-FFF2-40B4-BE49-F238E27FC236}">
                    <a16:creationId xmlns:a16="http://schemas.microsoft.com/office/drawing/2014/main" id="{84AA24BD-AF02-3744-9254-F7FAD6F636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2835" y="1842896"/>
                <a:ext cx="658599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VLAN</a:t>
                </a:r>
              </a:p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ID</a:t>
                </a:r>
              </a:p>
            </p:txBody>
          </p:sp>
          <p:sp>
            <p:nvSpPr>
              <p:cNvPr id="122" name="Rectangle 15">
                <a:extLst>
                  <a:ext uri="{FF2B5EF4-FFF2-40B4-BE49-F238E27FC236}">
                    <a16:creationId xmlns:a16="http://schemas.microsoft.com/office/drawing/2014/main" id="{ACDCBE6B-E8E0-9E41-B964-CDA5370B3C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8598" y="1847978"/>
                <a:ext cx="661948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342900">
                  <a:lnSpc>
                    <a:spcPct val="85000"/>
                  </a:lnSpc>
                  <a:buClrTx/>
                  <a:defRPr/>
                </a:pPr>
                <a:endParaRPr lang="en-US" altLang="en-US" sz="1350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123" name="Rectangle 16">
                <a:extLst>
                  <a:ext uri="{FF2B5EF4-FFF2-40B4-BE49-F238E27FC236}">
                    <a16:creationId xmlns:a16="http://schemas.microsoft.com/office/drawing/2014/main" id="{666E027C-E8EA-784F-82C7-2574F61B1D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5295" y="1842896"/>
                <a:ext cx="657483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IP</a:t>
                </a:r>
              </a:p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 err="1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Src</a:t>
                </a:r>
                <a:endParaRPr lang="en-US" altLang="en-US" sz="1275" kern="1200" dirty="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124" name="Rectangle 17">
                <a:extLst>
                  <a:ext uri="{FF2B5EF4-FFF2-40B4-BE49-F238E27FC236}">
                    <a16:creationId xmlns:a16="http://schemas.microsoft.com/office/drawing/2014/main" id="{DB9B35D3-E0C0-B649-A6FD-EDEEBD227E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8360" y="1847978"/>
                <a:ext cx="661948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342900">
                  <a:lnSpc>
                    <a:spcPct val="85000"/>
                  </a:lnSpc>
                  <a:buClrTx/>
                  <a:defRPr/>
                </a:pPr>
                <a:endParaRPr lang="en-US" altLang="en-US" sz="1350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125" name="Rectangle 18">
                <a:extLst>
                  <a:ext uri="{FF2B5EF4-FFF2-40B4-BE49-F238E27FC236}">
                    <a16:creationId xmlns:a16="http://schemas.microsoft.com/office/drawing/2014/main" id="{3808025E-75EF-174C-B138-A3FFA79BD2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895" y="1842896"/>
                <a:ext cx="666413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IP</a:t>
                </a:r>
              </a:p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 err="1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Dst</a:t>
                </a:r>
                <a:endParaRPr lang="en-US" altLang="en-US" sz="1275" kern="1200" dirty="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126" name="Rectangle 19">
                <a:extLst>
                  <a:ext uri="{FF2B5EF4-FFF2-40B4-BE49-F238E27FC236}">
                    <a16:creationId xmlns:a16="http://schemas.microsoft.com/office/drawing/2014/main" id="{9595DC5C-50B7-2A42-BCD0-E4CFADBBB1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0308" y="1847978"/>
                <a:ext cx="660832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342900">
                  <a:lnSpc>
                    <a:spcPct val="85000"/>
                  </a:lnSpc>
                  <a:buClrTx/>
                  <a:defRPr/>
                </a:pPr>
                <a:endParaRPr lang="en-US" altLang="en-US" sz="1350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127" name="Rectangle 20">
                <a:extLst>
                  <a:ext uri="{FF2B5EF4-FFF2-40B4-BE49-F238E27FC236}">
                    <a16:creationId xmlns:a16="http://schemas.microsoft.com/office/drawing/2014/main" id="{7C51EC29-85AF-D547-8269-C8EA4AC115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1424" y="1842896"/>
                <a:ext cx="650785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IP</a:t>
                </a:r>
              </a:p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 err="1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Prot</a:t>
                </a:r>
                <a:endParaRPr lang="en-US" altLang="en-US" sz="1275" kern="1200" dirty="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128" name="Rectangle 21">
                <a:extLst>
                  <a:ext uri="{FF2B5EF4-FFF2-40B4-BE49-F238E27FC236}">
                    <a16:creationId xmlns:a16="http://schemas.microsoft.com/office/drawing/2014/main" id="{BAD7F435-F866-D349-A83E-F7AB76D773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1454" y="1854958"/>
                <a:ext cx="661948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342900">
                  <a:lnSpc>
                    <a:spcPct val="85000"/>
                  </a:lnSpc>
                  <a:buClrTx/>
                  <a:defRPr/>
                </a:pPr>
                <a:endParaRPr lang="en-US" altLang="en-US" sz="1350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129" name="Rectangle 22">
                <a:extLst>
                  <a:ext uri="{FF2B5EF4-FFF2-40B4-BE49-F238E27FC236}">
                    <a16:creationId xmlns:a16="http://schemas.microsoft.com/office/drawing/2014/main" id="{8CE88725-AAEE-994B-AFD5-4EBE14192F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89786" y="1849876"/>
                <a:ext cx="665297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TCP</a:t>
                </a:r>
              </a:p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s-port</a:t>
                </a:r>
              </a:p>
            </p:txBody>
          </p:sp>
          <p:sp>
            <p:nvSpPr>
              <p:cNvPr id="130" name="Rectangle 23">
                <a:extLst>
                  <a:ext uri="{FF2B5EF4-FFF2-40B4-BE49-F238E27FC236}">
                    <a16:creationId xmlns:a16="http://schemas.microsoft.com/office/drawing/2014/main" id="{1C1A9E4D-EEBE-E145-972B-37EC05AC22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1216" y="1854958"/>
                <a:ext cx="661948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342900">
                  <a:lnSpc>
                    <a:spcPct val="85000"/>
                  </a:lnSpc>
                  <a:buClrTx/>
                  <a:defRPr/>
                </a:pPr>
                <a:endParaRPr lang="en-US" altLang="en-US" sz="1350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131" name="Rectangle 24">
                <a:extLst>
                  <a:ext uri="{FF2B5EF4-FFF2-40B4-BE49-F238E27FC236}">
                    <a16:creationId xmlns:a16="http://schemas.microsoft.com/office/drawing/2014/main" id="{4C87DB57-6E20-3642-9479-C343967A9A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15634" y="1849876"/>
                <a:ext cx="666413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TCP</a:t>
                </a:r>
              </a:p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d-port</a:t>
                </a:r>
              </a:p>
            </p:txBody>
          </p:sp>
          <p:sp>
            <p:nvSpPr>
              <p:cNvPr id="132" name="Rectangle 25">
                <a:extLst>
                  <a:ext uri="{FF2B5EF4-FFF2-40B4-BE49-F238E27FC236}">
                    <a16:creationId xmlns:a16="http://schemas.microsoft.com/office/drawing/2014/main" id="{A75A9C67-B078-5B42-BE13-4697F8B0D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7488" y="1852728"/>
                <a:ext cx="834970" cy="49598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rgbClr val="697D3A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342900">
                  <a:lnSpc>
                    <a:spcPct val="85000"/>
                  </a:lnSpc>
                  <a:buClrTx/>
                  <a:defRPr/>
                </a:pPr>
                <a:endParaRPr lang="en-US" altLang="en-US" sz="1350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133" name="Rectangle 26">
                <a:extLst>
                  <a:ext uri="{FF2B5EF4-FFF2-40B4-BE49-F238E27FC236}">
                    <a16:creationId xmlns:a16="http://schemas.microsoft.com/office/drawing/2014/main" id="{B36098C4-C85C-8B4A-996C-DED76ACA5C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2048" y="1972855"/>
                <a:ext cx="842784" cy="2927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Action</a:t>
                </a:r>
              </a:p>
            </p:txBody>
          </p:sp>
          <p:sp>
            <p:nvSpPr>
              <p:cNvPr id="134" name="Rectangle 13">
                <a:extLst>
                  <a:ext uri="{FF2B5EF4-FFF2-40B4-BE49-F238E27FC236}">
                    <a16:creationId xmlns:a16="http://schemas.microsoft.com/office/drawing/2014/main" id="{9ACCD522-4973-E94A-A564-912D7EA75D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1002" y="1846643"/>
                <a:ext cx="661948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342900">
                  <a:lnSpc>
                    <a:spcPct val="85000"/>
                  </a:lnSpc>
                  <a:buClrTx/>
                  <a:defRPr/>
                </a:pPr>
                <a:endParaRPr lang="en-US" altLang="en-US" sz="1350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135" name="Rectangle 14">
                <a:extLst>
                  <a:ext uri="{FF2B5EF4-FFF2-40B4-BE49-F238E27FC236}">
                    <a16:creationId xmlns:a16="http://schemas.microsoft.com/office/drawing/2014/main" id="{C010EC06-CCA9-5746-B975-07A7EC8C7B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1946" y="1859830"/>
                <a:ext cx="658599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VLAN</a:t>
                </a:r>
              </a:p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 err="1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Pri</a:t>
                </a:r>
                <a:endParaRPr lang="en-US" altLang="en-US" sz="1275" kern="1200" dirty="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136" name="Rectangle 19">
                <a:extLst>
                  <a:ext uri="{FF2B5EF4-FFF2-40B4-BE49-F238E27FC236}">
                    <a16:creationId xmlns:a16="http://schemas.microsoft.com/office/drawing/2014/main" id="{EA8ABC0D-754C-124F-B949-4FB39006D4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0708" y="1853623"/>
                <a:ext cx="660832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342900">
                  <a:lnSpc>
                    <a:spcPct val="85000"/>
                  </a:lnSpc>
                  <a:buClrTx/>
                  <a:defRPr/>
                </a:pPr>
                <a:endParaRPr lang="en-US" altLang="en-US" sz="1350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137" name="Rectangle 20">
                <a:extLst>
                  <a:ext uri="{FF2B5EF4-FFF2-40B4-BE49-F238E27FC236}">
                    <a16:creationId xmlns:a16="http://schemas.microsoft.com/office/drawing/2014/main" id="{684B0FE5-4F76-9D48-80DA-D3BC54E669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1824" y="1848541"/>
                <a:ext cx="650785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IP</a:t>
                </a:r>
              </a:p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 err="1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ToS</a:t>
                </a:r>
                <a:endParaRPr lang="en-US" altLang="en-US" sz="1275" kern="1200" dirty="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endParaRPr>
              </a:p>
            </p:txBody>
          </p:sp>
        </p:grpSp>
        <p:sp>
          <p:nvSpPr>
            <p:cNvPr id="138" name="Rectangle 35">
              <a:extLst>
                <a:ext uri="{FF2B5EF4-FFF2-40B4-BE49-F238E27FC236}">
                  <a16:creationId xmlns:a16="http://schemas.microsoft.com/office/drawing/2014/main" id="{A4C40E4D-D9CD-4E48-B9DD-6E97BD58D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1445" y="2426615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342900">
                <a:buClrTx/>
                <a:defRPr/>
              </a:pPr>
              <a:r>
                <a:rPr lang="en-US" altLang="en-US" sz="1275" kern="1200" dirty="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*</a:t>
              </a:r>
            </a:p>
          </p:txBody>
        </p:sp>
        <p:sp>
          <p:nvSpPr>
            <p:cNvPr id="192" name="Rectangle 31">
              <a:extLst>
                <a:ext uri="{FF2B5EF4-FFF2-40B4-BE49-F238E27FC236}">
                  <a16:creationId xmlns:a16="http://schemas.microsoft.com/office/drawing/2014/main" id="{68AA5B20-D9AE-4C42-BAB2-D1AA2EB0C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5811" y="2420970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342900">
                <a:buClrTx/>
                <a:defRPr/>
              </a:pPr>
              <a:r>
                <a:rPr lang="en-US" altLang="en-US" sz="1275" kern="1200" dirty="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*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EC63E77-7374-D949-887D-5F6F13097FB1}"/>
              </a:ext>
            </a:extLst>
          </p:cNvPr>
          <p:cNvGrpSpPr/>
          <p:nvPr/>
        </p:nvGrpSpPr>
        <p:grpSpPr>
          <a:xfrm>
            <a:off x="685802" y="3357564"/>
            <a:ext cx="6612401" cy="1032294"/>
            <a:chOff x="914400" y="3333753"/>
            <a:chExt cx="8816534" cy="1376392"/>
          </a:xfrm>
        </p:grpSpPr>
        <p:sp>
          <p:nvSpPr>
            <p:cNvPr id="140" name="Rectangle 3">
              <a:extLst>
                <a:ext uri="{FF2B5EF4-FFF2-40B4-BE49-F238E27FC236}">
                  <a16:creationId xmlns:a16="http://schemas.microsoft.com/office/drawing/2014/main" id="{EC64ED46-43A5-3B46-AF5D-5E39B460C12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625" y="4389470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342900">
                <a:buClrTx/>
                <a:defRPr/>
              </a:pPr>
              <a:r>
                <a:rPr lang="en-US" altLang="en-US" sz="1275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*</a:t>
              </a:r>
            </a:p>
          </p:txBody>
        </p:sp>
        <p:sp>
          <p:nvSpPr>
            <p:cNvPr id="141" name="Rectangle 27">
              <a:extLst>
                <a:ext uri="{FF2B5EF4-FFF2-40B4-BE49-F238E27FC236}">
                  <a16:creationId xmlns:a16="http://schemas.microsoft.com/office/drawing/2014/main" id="{045342D1-42C6-CF4C-97F9-990F4CEC9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1025" y="4389470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342900">
                <a:buClrTx/>
                <a:defRPr/>
              </a:pPr>
              <a:r>
                <a:rPr lang="en-US" altLang="en-US" sz="1275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*</a:t>
              </a:r>
            </a:p>
          </p:txBody>
        </p:sp>
        <p:sp>
          <p:nvSpPr>
            <p:cNvPr id="142" name="Rectangle 28">
              <a:extLst>
                <a:ext uri="{FF2B5EF4-FFF2-40B4-BE49-F238E27FC236}">
                  <a16:creationId xmlns:a16="http://schemas.microsoft.com/office/drawing/2014/main" id="{BEDBE7F8-8AB5-0B40-843B-8D55B05FDE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9650" y="4389470"/>
              <a:ext cx="1133475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342900">
                <a:buClrTx/>
                <a:defRPr/>
              </a:pPr>
              <a:r>
                <a:rPr lang="en-US" altLang="en-US" sz="1275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*</a:t>
              </a:r>
            </a:p>
          </p:txBody>
        </p:sp>
        <p:sp>
          <p:nvSpPr>
            <p:cNvPr id="143" name="Rectangle 29">
              <a:extLst>
                <a:ext uri="{FF2B5EF4-FFF2-40B4-BE49-F238E27FC236}">
                  <a16:creationId xmlns:a16="http://schemas.microsoft.com/office/drawing/2014/main" id="{8B0EDE9C-C97A-1C4C-A183-024B87F43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1825" y="4389470"/>
              <a:ext cx="66198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342900">
                <a:buClrTx/>
                <a:defRPr/>
              </a:pPr>
              <a:r>
                <a:rPr lang="en-US" altLang="en-US" sz="1275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*</a:t>
              </a:r>
            </a:p>
          </p:txBody>
        </p:sp>
        <p:sp>
          <p:nvSpPr>
            <p:cNvPr id="144" name="Rectangle 30">
              <a:extLst>
                <a:ext uri="{FF2B5EF4-FFF2-40B4-BE49-F238E27FC236}">
                  <a16:creationId xmlns:a16="http://schemas.microsoft.com/office/drawing/2014/main" id="{D3A6A8C0-02B8-8E46-A0F9-02BF62540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3813" y="4389470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342900">
                <a:buClrTx/>
                <a:defRPr/>
              </a:pPr>
              <a:r>
                <a:rPr lang="en-US" altLang="en-US" sz="1275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*</a:t>
              </a:r>
            </a:p>
          </p:txBody>
        </p:sp>
        <p:sp>
          <p:nvSpPr>
            <p:cNvPr id="145" name="Rectangle 31">
              <a:extLst>
                <a:ext uri="{FF2B5EF4-FFF2-40B4-BE49-F238E27FC236}">
                  <a16:creationId xmlns:a16="http://schemas.microsoft.com/office/drawing/2014/main" id="{44917D04-8F58-D245-B8A9-8DFD2DFA1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4213" y="4389470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342900">
                <a:buClrTx/>
                <a:defRPr/>
              </a:pPr>
              <a:r>
                <a:rPr lang="en-US" altLang="en-US" sz="1275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*</a:t>
              </a:r>
            </a:p>
          </p:txBody>
        </p:sp>
        <p:sp>
          <p:nvSpPr>
            <p:cNvPr id="146" name="Rectangle 32">
              <a:extLst>
                <a:ext uri="{FF2B5EF4-FFF2-40B4-BE49-F238E27FC236}">
                  <a16:creationId xmlns:a16="http://schemas.microsoft.com/office/drawing/2014/main" id="{BF1C0060-393A-FA4C-A742-EE387B349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5146" y="4379333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342900">
                <a:buClrTx/>
                <a:defRPr/>
              </a:pPr>
              <a:r>
                <a:rPr lang="en-US" altLang="en-US" sz="1050" kern="1200" dirty="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*</a:t>
              </a:r>
            </a:p>
          </p:txBody>
        </p:sp>
        <p:sp>
          <p:nvSpPr>
            <p:cNvPr id="147" name="Rectangle 33">
              <a:extLst>
                <a:ext uri="{FF2B5EF4-FFF2-40B4-BE49-F238E27FC236}">
                  <a16:creationId xmlns:a16="http://schemas.microsoft.com/office/drawing/2014/main" id="{328175E3-6E77-524B-94A8-3B6ED932D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5071" y="4389470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342900">
                <a:buClrTx/>
                <a:defRPr/>
              </a:pPr>
              <a:r>
                <a:rPr lang="en-US" altLang="en-US" sz="1275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*</a:t>
              </a:r>
            </a:p>
          </p:txBody>
        </p:sp>
        <p:sp>
          <p:nvSpPr>
            <p:cNvPr id="148" name="Rectangle 34">
              <a:extLst>
                <a:ext uri="{FF2B5EF4-FFF2-40B4-BE49-F238E27FC236}">
                  <a16:creationId xmlns:a16="http://schemas.microsoft.com/office/drawing/2014/main" id="{88F33C0F-0E51-724C-8D7B-CD85839436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5471" y="4389470"/>
              <a:ext cx="661987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342900">
                <a:buClrTx/>
                <a:defRPr/>
              </a:pPr>
              <a:r>
                <a:rPr lang="en-US" altLang="en-US" sz="1275" kern="1200" dirty="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*</a:t>
              </a:r>
            </a:p>
          </p:txBody>
        </p:sp>
        <p:sp>
          <p:nvSpPr>
            <p:cNvPr id="149" name="Rectangle 35">
              <a:extLst>
                <a:ext uri="{FF2B5EF4-FFF2-40B4-BE49-F238E27FC236}">
                  <a16:creationId xmlns:a16="http://schemas.microsoft.com/office/drawing/2014/main" id="{0A8E27CA-5333-4645-BD13-5B5EC2290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2557" y="4385980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342900">
                <a:buClrTx/>
                <a:defRPr/>
              </a:pPr>
              <a:r>
                <a:rPr lang="en-US" altLang="en-US" sz="1275" kern="1200" dirty="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*</a:t>
              </a:r>
            </a:p>
          </p:txBody>
        </p:sp>
        <p:sp>
          <p:nvSpPr>
            <p:cNvPr id="174" name="Rectangle 2">
              <a:extLst>
                <a:ext uri="{FF2B5EF4-FFF2-40B4-BE49-F238E27FC236}">
                  <a16:creationId xmlns:a16="http://schemas.microsoft.com/office/drawing/2014/main" id="{698219FB-1984-0F4C-9A2A-03629AC98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00" y="3333753"/>
              <a:ext cx="105541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342900">
                <a:buClrTx/>
                <a:defRPr/>
              </a:pPr>
              <a:r>
                <a:rPr lang="en-US" altLang="en-US" sz="1800" kern="1200" dirty="0">
                  <a:solidFill>
                    <a:srgbClr val="000090"/>
                  </a:solidFill>
                  <a:latin typeface="Calibri" panose="020F0502020204030204"/>
                  <a:cs typeface="+mn-cs"/>
                </a:rPr>
                <a:t>Firewall:</a:t>
              </a:r>
            </a:p>
          </p:txBody>
        </p:sp>
        <p:sp>
          <p:nvSpPr>
            <p:cNvPr id="150" name="Rectangle 36">
              <a:extLst>
                <a:ext uri="{FF2B5EF4-FFF2-40B4-BE49-F238E27FC236}">
                  <a16:creationId xmlns:a16="http://schemas.microsoft.com/office/drawing/2014/main" id="{D1B78981-9892-764C-A139-D159220A4F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3695" y="4331996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342900">
                <a:buClrTx/>
                <a:defRPr/>
              </a:pPr>
              <a:r>
                <a:rPr lang="en-US" altLang="en-US" sz="1275" kern="1200" dirty="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drop</a:t>
              </a:r>
            </a:p>
          </p:txBody>
        </p: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ACB16601-CDCF-EB49-87B1-0F9B5416891A}"/>
                </a:ext>
              </a:extLst>
            </p:cNvPr>
            <p:cNvGrpSpPr/>
            <p:nvPr/>
          </p:nvGrpSpPr>
          <p:grpSpPr>
            <a:xfrm>
              <a:off x="914400" y="3811396"/>
              <a:ext cx="8816534" cy="537306"/>
              <a:chOff x="908298" y="1842896"/>
              <a:chExt cx="8816534" cy="537306"/>
            </a:xfrm>
          </p:grpSpPr>
          <p:sp>
            <p:nvSpPr>
              <p:cNvPr id="152" name="Rectangle 5">
                <a:extLst>
                  <a:ext uri="{FF2B5EF4-FFF2-40B4-BE49-F238E27FC236}">
                    <a16:creationId xmlns:a16="http://schemas.microsoft.com/office/drawing/2014/main" id="{0E533D79-E367-C849-961B-C3945C1680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6112" y="1847978"/>
                <a:ext cx="660832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342900">
                  <a:lnSpc>
                    <a:spcPct val="85000"/>
                  </a:lnSpc>
                  <a:buClrTx/>
                  <a:defRPr/>
                </a:pPr>
                <a:endParaRPr lang="en-US" altLang="en-US" sz="1350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153" name="Rectangle 6">
                <a:extLst>
                  <a:ext uri="{FF2B5EF4-FFF2-40B4-BE49-F238E27FC236}">
                    <a16:creationId xmlns:a16="http://schemas.microsoft.com/office/drawing/2014/main" id="{AFAD9CA5-19F2-F748-BF61-B6A9B03011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8298" y="1851027"/>
                <a:ext cx="657483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Switch</a:t>
                </a:r>
              </a:p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Port</a:t>
                </a:r>
              </a:p>
            </p:txBody>
          </p:sp>
          <p:sp>
            <p:nvSpPr>
              <p:cNvPr id="154" name="Rectangle 7">
                <a:extLst>
                  <a:ext uri="{FF2B5EF4-FFF2-40B4-BE49-F238E27FC236}">
                    <a16:creationId xmlns:a16="http://schemas.microsoft.com/office/drawing/2014/main" id="{C5F12322-9535-4349-987B-2F327040A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6944" y="1847978"/>
                <a:ext cx="661948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342900">
                  <a:lnSpc>
                    <a:spcPct val="85000"/>
                  </a:lnSpc>
                  <a:buClrTx/>
                  <a:defRPr/>
                </a:pPr>
                <a:endParaRPr lang="en-US" altLang="en-US" sz="1350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155" name="Rectangle 8">
                <a:extLst>
                  <a:ext uri="{FF2B5EF4-FFF2-40B4-BE49-F238E27FC236}">
                    <a16:creationId xmlns:a16="http://schemas.microsoft.com/office/drawing/2014/main" id="{49608E33-C97C-B043-A95A-A1BBB8077E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2479" y="1842896"/>
                <a:ext cx="657483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MAC</a:t>
                </a:r>
              </a:p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 err="1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src</a:t>
                </a:r>
                <a:endParaRPr lang="en-US" altLang="en-US" sz="1275" kern="1200" dirty="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156" name="Rectangle 9">
                <a:extLst>
                  <a:ext uri="{FF2B5EF4-FFF2-40B4-BE49-F238E27FC236}">
                    <a16:creationId xmlns:a16="http://schemas.microsoft.com/office/drawing/2014/main" id="{7F75A028-A9C2-7948-9E26-6B1AE1619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8892" y="1847978"/>
                <a:ext cx="661948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342900">
                  <a:lnSpc>
                    <a:spcPct val="85000"/>
                  </a:lnSpc>
                  <a:buClrTx/>
                  <a:defRPr/>
                </a:pPr>
                <a:endParaRPr lang="en-US" altLang="en-US" sz="1350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157" name="Rectangle 10">
                <a:extLst>
                  <a:ext uri="{FF2B5EF4-FFF2-40B4-BE49-F238E27FC236}">
                    <a16:creationId xmlns:a16="http://schemas.microsoft.com/office/drawing/2014/main" id="{CE16304A-93D1-6147-A26A-8F61BF0E4A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9031" y="1842896"/>
                <a:ext cx="632925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MAC</a:t>
                </a:r>
              </a:p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 err="1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dst</a:t>
                </a:r>
                <a:endParaRPr lang="en-US" altLang="en-US" sz="1275" kern="1200" dirty="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158" name="Rectangle 11">
                <a:extLst>
                  <a:ext uri="{FF2B5EF4-FFF2-40B4-BE49-F238E27FC236}">
                    <a16:creationId xmlns:a16="http://schemas.microsoft.com/office/drawing/2014/main" id="{13D92DC5-ED91-A24B-B61B-591E6BC2E9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8654" y="1847978"/>
                <a:ext cx="661948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342900">
                  <a:lnSpc>
                    <a:spcPct val="85000"/>
                  </a:lnSpc>
                  <a:buClrTx/>
                  <a:defRPr/>
                </a:pPr>
                <a:endParaRPr lang="en-US" altLang="en-US" sz="1350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159" name="Rectangle 12">
                <a:extLst>
                  <a:ext uri="{FF2B5EF4-FFF2-40B4-BE49-F238E27FC236}">
                    <a16:creationId xmlns:a16="http://schemas.microsoft.com/office/drawing/2014/main" id="{D225AECB-2FEB-A845-94A5-7B4FBAE56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6422" y="1842896"/>
                <a:ext cx="658599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Eth</a:t>
                </a:r>
              </a:p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type</a:t>
                </a:r>
              </a:p>
            </p:txBody>
          </p:sp>
          <p:sp>
            <p:nvSpPr>
              <p:cNvPr id="160" name="Rectangle 13">
                <a:extLst>
                  <a:ext uri="{FF2B5EF4-FFF2-40B4-BE49-F238E27FC236}">
                    <a16:creationId xmlns:a16="http://schemas.microsoft.com/office/drawing/2014/main" id="{B8FABEAF-4710-C94D-A722-41CBD26D91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0602" y="1847978"/>
                <a:ext cx="661948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342900">
                  <a:lnSpc>
                    <a:spcPct val="85000"/>
                  </a:lnSpc>
                  <a:buClrTx/>
                  <a:defRPr/>
                </a:pPr>
                <a:endParaRPr lang="en-US" altLang="en-US" sz="1350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161" name="Rectangle 14">
                <a:extLst>
                  <a:ext uri="{FF2B5EF4-FFF2-40B4-BE49-F238E27FC236}">
                    <a16:creationId xmlns:a16="http://schemas.microsoft.com/office/drawing/2014/main" id="{E862F81A-5430-B54C-88FA-2720AD423B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2835" y="1842896"/>
                <a:ext cx="658599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VLAN</a:t>
                </a:r>
              </a:p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ID</a:t>
                </a:r>
              </a:p>
            </p:txBody>
          </p:sp>
          <p:sp>
            <p:nvSpPr>
              <p:cNvPr id="162" name="Rectangle 15">
                <a:extLst>
                  <a:ext uri="{FF2B5EF4-FFF2-40B4-BE49-F238E27FC236}">
                    <a16:creationId xmlns:a16="http://schemas.microsoft.com/office/drawing/2014/main" id="{55C5912B-BB56-384D-B2A0-E0C58072DA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8598" y="1847978"/>
                <a:ext cx="661948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342900">
                  <a:lnSpc>
                    <a:spcPct val="85000"/>
                  </a:lnSpc>
                  <a:buClrTx/>
                  <a:defRPr/>
                </a:pPr>
                <a:endParaRPr lang="en-US" altLang="en-US" sz="1350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163" name="Rectangle 16">
                <a:extLst>
                  <a:ext uri="{FF2B5EF4-FFF2-40B4-BE49-F238E27FC236}">
                    <a16:creationId xmlns:a16="http://schemas.microsoft.com/office/drawing/2014/main" id="{61DAE442-1FC5-5240-9A25-7B4F040663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5295" y="1842896"/>
                <a:ext cx="657483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IP</a:t>
                </a:r>
              </a:p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 err="1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Src</a:t>
                </a:r>
                <a:endParaRPr lang="en-US" altLang="en-US" sz="1275" kern="1200" dirty="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177" name="Rectangle 17">
                <a:extLst>
                  <a:ext uri="{FF2B5EF4-FFF2-40B4-BE49-F238E27FC236}">
                    <a16:creationId xmlns:a16="http://schemas.microsoft.com/office/drawing/2014/main" id="{4A3CB54A-F07F-7A41-9388-2A250BA213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8360" y="1847978"/>
                <a:ext cx="661948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342900">
                  <a:lnSpc>
                    <a:spcPct val="85000"/>
                  </a:lnSpc>
                  <a:buClrTx/>
                  <a:defRPr/>
                </a:pPr>
                <a:endParaRPr lang="en-US" altLang="en-US" sz="1350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178" name="Rectangle 18">
                <a:extLst>
                  <a:ext uri="{FF2B5EF4-FFF2-40B4-BE49-F238E27FC236}">
                    <a16:creationId xmlns:a16="http://schemas.microsoft.com/office/drawing/2014/main" id="{23123971-B3B7-B149-9E3D-BD20422EDC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895" y="1842896"/>
                <a:ext cx="666413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IP</a:t>
                </a:r>
              </a:p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 err="1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Dst</a:t>
                </a:r>
                <a:endParaRPr lang="en-US" altLang="en-US" sz="1275" kern="1200" dirty="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179" name="Rectangle 19">
                <a:extLst>
                  <a:ext uri="{FF2B5EF4-FFF2-40B4-BE49-F238E27FC236}">
                    <a16:creationId xmlns:a16="http://schemas.microsoft.com/office/drawing/2014/main" id="{8FD42CC2-DBAA-0F44-8638-A99BEB72ED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0308" y="1847978"/>
                <a:ext cx="660832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342900">
                  <a:lnSpc>
                    <a:spcPct val="85000"/>
                  </a:lnSpc>
                  <a:buClrTx/>
                  <a:defRPr/>
                </a:pPr>
                <a:endParaRPr lang="en-US" altLang="en-US" sz="1350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180" name="Rectangle 20">
                <a:extLst>
                  <a:ext uri="{FF2B5EF4-FFF2-40B4-BE49-F238E27FC236}">
                    <a16:creationId xmlns:a16="http://schemas.microsoft.com/office/drawing/2014/main" id="{F51FED94-423D-BA4D-9EC0-7F8CB0696B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1424" y="1842896"/>
                <a:ext cx="650785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IP</a:t>
                </a:r>
              </a:p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 err="1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Prot</a:t>
                </a:r>
                <a:endParaRPr lang="en-US" altLang="en-US" sz="1275" kern="1200" dirty="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181" name="Rectangle 21">
                <a:extLst>
                  <a:ext uri="{FF2B5EF4-FFF2-40B4-BE49-F238E27FC236}">
                    <a16:creationId xmlns:a16="http://schemas.microsoft.com/office/drawing/2014/main" id="{8243500F-0AA7-4D4E-B990-CBDE3AFBFF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1454" y="1854958"/>
                <a:ext cx="661948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342900">
                  <a:lnSpc>
                    <a:spcPct val="85000"/>
                  </a:lnSpc>
                  <a:buClrTx/>
                  <a:defRPr/>
                </a:pPr>
                <a:endParaRPr lang="en-US" altLang="en-US" sz="1350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182" name="Rectangle 22">
                <a:extLst>
                  <a:ext uri="{FF2B5EF4-FFF2-40B4-BE49-F238E27FC236}">
                    <a16:creationId xmlns:a16="http://schemas.microsoft.com/office/drawing/2014/main" id="{414C5E2C-A745-6549-8B54-66D9E56801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89786" y="1849876"/>
                <a:ext cx="665297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TCP</a:t>
                </a:r>
              </a:p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s-port</a:t>
                </a:r>
              </a:p>
            </p:txBody>
          </p:sp>
          <p:sp>
            <p:nvSpPr>
              <p:cNvPr id="183" name="Rectangle 23">
                <a:extLst>
                  <a:ext uri="{FF2B5EF4-FFF2-40B4-BE49-F238E27FC236}">
                    <a16:creationId xmlns:a16="http://schemas.microsoft.com/office/drawing/2014/main" id="{6A103B89-F255-E74E-96A8-EAB4DACDB7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1216" y="1854958"/>
                <a:ext cx="661948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342900">
                  <a:lnSpc>
                    <a:spcPct val="85000"/>
                  </a:lnSpc>
                  <a:buClrTx/>
                  <a:defRPr/>
                </a:pPr>
                <a:endParaRPr lang="en-US" altLang="en-US" sz="1350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184" name="Rectangle 24">
                <a:extLst>
                  <a:ext uri="{FF2B5EF4-FFF2-40B4-BE49-F238E27FC236}">
                    <a16:creationId xmlns:a16="http://schemas.microsoft.com/office/drawing/2014/main" id="{EDC37871-9763-FD41-B912-044E5F0F4E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15634" y="1849876"/>
                <a:ext cx="666413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TCP</a:t>
                </a:r>
              </a:p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d-port</a:t>
                </a:r>
              </a:p>
            </p:txBody>
          </p:sp>
          <p:sp>
            <p:nvSpPr>
              <p:cNvPr id="185" name="Rectangle 25">
                <a:extLst>
                  <a:ext uri="{FF2B5EF4-FFF2-40B4-BE49-F238E27FC236}">
                    <a16:creationId xmlns:a16="http://schemas.microsoft.com/office/drawing/2014/main" id="{B999BDEC-7C35-3F40-8C49-6C4E21AF8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7488" y="1852728"/>
                <a:ext cx="834970" cy="49598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rgbClr val="697D3A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342900">
                  <a:lnSpc>
                    <a:spcPct val="85000"/>
                  </a:lnSpc>
                  <a:buClrTx/>
                  <a:defRPr/>
                </a:pPr>
                <a:endParaRPr lang="en-US" altLang="en-US" sz="1350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186" name="Rectangle 26">
                <a:extLst>
                  <a:ext uri="{FF2B5EF4-FFF2-40B4-BE49-F238E27FC236}">
                    <a16:creationId xmlns:a16="http://schemas.microsoft.com/office/drawing/2014/main" id="{7613D3D2-8994-B54F-9220-FB40A2B13F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2048" y="1972855"/>
                <a:ext cx="842784" cy="2927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Action</a:t>
                </a:r>
              </a:p>
            </p:txBody>
          </p:sp>
          <p:sp>
            <p:nvSpPr>
              <p:cNvPr id="187" name="Rectangle 13">
                <a:extLst>
                  <a:ext uri="{FF2B5EF4-FFF2-40B4-BE49-F238E27FC236}">
                    <a16:creationId xmlns:a16="http://schemas.microsoft.com/office/drawing/2014/main" id="{7DB39F4D-7A82-6749-9F6A-3EADBC5CBF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1002" y="1846643"/>
                <a:ext cx="661948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342900">
                  <a:lnSpc>
                    <a:spcPct val="85000"/>
                  </a:lnSpc>
                  <a:buClrTx/>
                  <a:defRPr/>
                </a:pPr>
                <a:endParaRPr lang="en-US" altLang="en-US" sz="1350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188" name="Rectangle 14">
                <a:extLst>
                  <a:ext uri="{FF2B5EF4-FFF2-40B4-BE49-F238E27FC236}">
                    <a16:creationId xmlns:a16="http://schemas.microsoft.com/office/drawing/2014/main" id="{44FBFA86-B4C2-6540-9FD6-5793AC6E94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1946" y="1859830"/>
                <a:ext cx="658599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VLAN</a:t>
                </a:r>
              </a:p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 err="1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Pri</a:t>
                </a:r>
                <a:endParaRPr lang="en-US" altLang="en-US" sz="1275" kern="1200" dirty="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189" name="Rectangle 19">
                <a:extLst>
                  <a:ext uri="{FF2B5EF4-FFF2-40B4-BE49-F238E27FC236}">
                    <a16:creationId xmlns:a16="http://schemas.microsoft.com/office/drawing/2014/main" id="{DB4C9FEC-EF13-8048-AF42-E1A4C2B49B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0708" y="1853623"/>
                <a:ext cx="660832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342900">
                  <a:lnSpc>
                    <a:spcPct val="85000"/>
                  </a:lnSpc>
                  <a:buClrTx/>
                  <a:defRPr/>
                </a:pPr>
                <a:endParaRPr lang="en-US" altLang="en-US" sz="1350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190" name="Rectangle 20">
                <a:extLst>
                  <a:ext uri="{FF2B5EF4-FFF2-40B4-BE49-F238E27FC236}">
                    <a16:creationId xmlns:a16="http://schemas.microsoft.com/office/drawing/2014/main" id="{1DD07B1B-9157-D144-B0C2-99FD1698F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1824" y="1848541"/>
                <a:ext cx="650785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IP</a:t>
                </a:r>
              </a:p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 err="1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ToS</a:t>
                </a:r>
                <a:endParaRPr lang="en-US" altLang="en-US" sz="1275" kern="1200" dirty="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endParaRPr>
              </a:p>
            </p:txBody>
          </p:sp>
        </p:grpSp>
        <p:sp>
          <p:nvSpPr>
            <p:cNvPr id="191" name="Rectangle 35">
              <a:extLst>
                <a:ext uri="{FF2B5EF4-FFF2-40B4-BE49-F238E27FC236}">
                  <a16:creationId xmlns:a16="http://schemas.microsoft.com/office/drawing/2014/main" id="{14434360-08B9-C145-8DE7-06A311851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7547" y="4342363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342900">
                <a:buClrTx/>
                <a:defRPr/>
              </a:pPr>
              <a:r>
                <a:rPr lang="en-US" altLang="en-US" sz="1275" kern="1200" dirty="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22</a:t>
              </a:r>
            </a:p>
          </p:txBody>
        </p:sp>
        <p:sp>
          <p:nvSpPr>
            <p:cNvPr id="193" name="Rectangle 32">
              <a:extLst>
                <a:ext uri="{FF2B5EF4-FFF2-40B4-BE49-F238E27FC236}">
                  <a16:creationId xmlns:a16="http://schemas.microsoft.com/office/drawing/2014/main" id="{B0EC3C66-AC13-324E-8D9B-02EB01198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8315" y="4382264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342900">
                <a:buClrTx/>
                <a:defRPr/>
              </a:pPr>
              <a:r>
                <a:rPr lang="en-US" altLang="en-US" sz="1050" kern="1200" dirty="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*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0D204D1-8DDC-A743-9FC3-3E5918DF3E22}"/>
              </a:ext>
            </a:extLst>
          </p:cNvPr>
          <p:cNvGrpSpPr/>
          <p:nvPr/>
        </p:nvGrpSpPr>
        <p:grpSpPr>
          <a:xfrm>
            <a:off x="685802" y="4758967"/>
            <a:ext cx="6612401" cy="682743"/>
            <a:chOff x="914400" y="5202287"/>
            <a:chExt cx="8816534" cy="910324"/>
          </a:xfrm>
        </p:grpSpPr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07921EF8-4B3F-E94A-B9DD-CF0D8E0B9DBB}"/>
                </a:ext>
              </a:extLst>
            </p:cNvPr>
            <p:cNvGrpSpPr/>
            <p:nvPr/>
          </p:nvGrpSpPr>
          <p:grpSpPr>
            <a:xfrm>
              <a:off x="914400" y="5202287"/>
              <a:ext cx="8816534" cy="537306"/>
              <a:chOff x="908298" y="1842896"/>
              <a:chExt cx="8816534" cy="537306"/>
            </a:xfrm>
          </p:grpSpPr>
          <p:sp>
            <p:nvSpPr>
              <p:cNvPr id="195" name="Rectangle 5">
                <a:extLst>
                  <a:ext uri="{FF2B5EF4-FFF2-40B4-BE49-F238E27FC236}">
                    <a16:creationId xmlns:a16="http://schemas.microsoft.com/office/drawing/2014/main" id="{0A5F6015-04EF-0B44-991D-9F343825DF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6112" y="1847978"/>
                <a:ext cx="660832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342900">
                  <a:lnSpc>
                    <a:spcPct val="85000"/>
                  </a:lnSpc>
                  <a:buClrTx/>
                  <a:defRPr/>
                </a:pPr>
                <a:endParaRPr lang="en-US" altLang="en-US" sz="1350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196" name="Rectangle 6">
                <a:extLst>
                  <a:ext uri="{FF2B5EF4-FFF2-40B4-BE49-F238E27FC236}">
                    <a16:creationId xmlns:a16="http://schemas.microsoft.com/office/drawing/2014/main" id="{218413A2-3D7F-BB40-A021-75B3072AC1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8298" y="1851027"/>
                <a:ext cx="657483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Switch</a:t>
                </a:r>
              </a:p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Port</a:t>
                </a:r>
              </a:p>
            </p:txBody>
          </p:sp>
          <p:sp>
            <p:nvSpPr>
              <p:cNvPr id="197" name="Rectangle 7">
                <a:extLst>
                  <a:ext uri="{FF2B5EF4-FFF2-40B4-BE49-F238E27FC236}">
                    <a16:creationId xmlns:a16="http://schemas.microsoft.com/office/drawing/2014/main" id="{34A22EBA-8429-314E-AE49-1623B70B57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6944" y="1847978"/>
                <a:ext cx="661948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342900">
                  <a:lnSpc>
                    <a:spcPct val="85000"/>
                  </a:lnSpc>
                  <a:buClrTx/>
                  <a:defRPr/>
                </a:pPr>
                <a:endParaRPr lang="en-US" altLang="en-US" sz="1350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198" name="Rectangle 8">
                <a:extLst>
                  <a:ext uri="{FF2B5EF4-FFF2-40B4-BE49-F238E27FC236}">
                    <a16:creationId xmlns:a16="http://schemas.microsoft.com/office/drawing/2014/main" id="{4DA92BC3-7BB5-B34B-A2E1-C2D17235BA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2479" y="1842896"/>
                <a:ext cx="657483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MAC</a:t>
                </a:r>
              </a:p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 err="1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src</a:t>
                </a:r>
                <a:endParaRPr lang="en-US" altLang="en-US" sz="1275" kern="1200" dirty="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199" name="Rectangle 9">
                <a:extLst>
                  <a:ext uri="{FF2B5EF4-FFF2-40B4-BE49-F238E27FC236}">
                    <a16:creationId xmlns:a16="http://schemas.microsoft.com/office/drawing/2014/main" id="{17C7CA13-2C51-DC4F-80B3-9E5405746C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8892" y="1847978"/>
                <a:ext cx="661948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342900">
                  <a:lnSpc>
                    <a:spcPct val="85000"/>
                  </a:lnSpc>
                  <a:buClrTx/>
                  <a:defRPr/>
                </a:pPr>
                <a:endParaRPr lang="en-US" altLang="en-US" sz="1350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257" name="Rectangle 10">
                <a:extLst>
                  <a:ext uri="{FF2B5EF4-FFF2-40B4-BE49-F238E27FC236}">
                    <a16:creationId xmlns:a16="http://schemas.microsoft.com/office/drawing/2014/main" id="{8FCB679B-2DE4-0C47-99E7-0AC048D011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9031" y="1842896"/>
                <a:ext cx="632925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MAC</a:t>
                </a:r>
              </a:p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 err="1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dst</a:t>
                </a:r>
                <a:endParaRPr lang="en-US" altLang="en-US" sz="1275" kern="1200" dirty="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258" name="Rectangle 11">
                <a:extLst>
                  <a:ext uri="{FF2B5EF4-FFF2-40B4-BE49-F238E27FC236}">
                    <a16:creationId xmlns:a16="http://schemas.microsoft.com/office/drawing/2014/main" id="{4D6953E0-158F-E94E-BDF0-75FBB13562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8654" y="1847978"/>
                <a:ext cx="661948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342900">
                  <a:lnSpc>
                    <a:spcPct val="85000"/>
                  </a:lnSpc>
                  <a:buClrTx/>
                  <a:defRPr/>
                </a:pPr>
                <a:endParaRPr lang="en-US" altLang="en-US" sz="1350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259" name="Rectangle 12">
                <a:extLst>
                  <a:ext uri="{FF2B5EF4-FFF2-40B4-BE49-F238E27FC236}">
                    <a16:creationId xmlns:a16="http://schemas.microsoft.com/office/drawing/2014/main" id="{12985EE5-BB23-9B46-B2FD-D093AEE857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6422" y="1842896"/>
                <a:ext cx="658599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Eth</a:t>
                </a:r>
              </a:p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type</a:t>
                </a:r>
              </a:p>
            </p:txBody>
          </p:sp>
          <p:sp>
            <p:nvSpPr>
              <p:cNvPr id="260" name="Rectangle 13">
                <a:extLst>
                  <a:ext uri="{FF2B5EF4-FFF2-40B4-BE49-F238E27FC236}">
                    <a16:creationId xmlns:a16="http://schemas.microsoft.com/office/drawing/2014/main" id="{901A8102-2758-F446-9353-966176F483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0602" y="1847978"/>
                <a:ext cx="661948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342900">
                  <a:lnSpc>
                    <a:spcPct val="85000"/>
                  </a:lnSpc>
                  <a:buClrTx/>
                  <a:defRPr/>
                </a:pPr>
                <a:endParaRPr lang="en-US" altLang="en-US" sz="1350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261" name="Rectangle 14">
                <a:extLst>
                  <a:ext uri="{FF2B5EF4-FFF2-40B4-BE49-F238E27FC236}">
                    <a16:creationId xmlns:a16="http://schemas.microsoft.com/office/drawing/2014/main" id="{50681195-E620-894B-A31E-991F36E4A1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2835" y="1842896"/>
                <a:ext cx="658599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VLAN</a:t>
                </a:r>
              </a:p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ID</a:t>
                </a:r>
              </a:p>
            </p:txBody>
          </p:sp>
          <p:sp>
            <p:nvSpPr>
              <p:cNvPr id="262" name="Rectangle 15">
                <a:extLst>
                  <a:ext uri="{FF2B5EF4-FFF2-40B4-BE49-F238E27FC236}">
                    <a16:creationId xmlns:a16="http://schemas.microsoft.com/office/drawing/2014/main" id="{96DB3AA6-CBFE-DB4E-AB1E-78303B3BFC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8598" y="1847978"/>
                <a:ext cx="661948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342900">
                  <a:lnSpc>
                    <a:spcPct val="85000"/>
                  </a:lnSpc>
                  <a:buClrTx/>
                  <a:defRPr/>
                </a:pPr>
                <a:endParaRPr lang="en-US" altLang="en-US" sz="1350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263" name="Rectangle 16">
                <a:extLst>
                  <a:ext uri="{FF2B5EF4-FFF2-40B4-BE49-F238E27FC236}">
                    <a16:creationId xmlns:a16="http://schemas.microsoft.com/office/drawing/2014/main" id="{C4FE2E68-A8AC-7B49-959C-F71BE98C78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5295" y="1842896"/>
                <a:ext cx="657483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IP</a:t>
                </a:r>
              </a:p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 err="1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Src</a:t>
                </a:r>
                <a:endParaRPr lang="en-US" altLang="en-US" sz="1275" kern="1200" dirty="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264" name="Rectangle 17">
                <a:extLst>
                  <a:ext uri="{FF2B5EF4-FFF2-40B4-BE49-F238E27FC236}">
                    <a16:creationId xmlns:a16="http://schemas.microsoft.com/office/drawing/2014/main" id="{9574B4F7-E691-C04D-B89C-CA191374EC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8360" y="1847978"/>
                <a:ext cx="661948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342900">
                  <a:lnSpc>
                    <a:spcPct val="85000"/>
                  </a:lnSpc>
                  <a:buClrTx/>
                  <a:defRPr/>
                </a:pPr>
                <a:endParaRPr lang="en-US" altLang="en-US" sz="1350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265" name="Rectangle 18">
                <a:extLst>
                  <a:ext uri="{FF2B5EF4-FFF2-40B4-BE49-F238E27FC236}">
                    <a16:creationId xmlns:a16="http://schemas.microsoft.com/office/drawing/2014/main" id="{68BFEFFF-DB56-694D-90A4-51E3FEE7F8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895" y="1842896"/>
                <a:ext cx="666413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IP</a:t>
                </a:r>
              </a:p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 err="1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Dst</a:t>
                </a:r>
                <a:endParaRPr lang="en-US" altLang="en-US" sz="1275" kern="1200" dirty="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266" name="Rectangle 19">
                <a:extLst>
                  <a:ext uri="{FF2B5EF4-FFF2-40B4-BE49-F238E27FC236}">
                    <a16:creationId xmlns:a16="http://schemas.microsoft.com/office/drawing/2014/main" id="{0D921F8B-2B4A-7142-95C0-460B9891A5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0308" y="1847978"/>
                <a:ext cx="660832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342900">
                  <a:lnSpc>
                    <a:spcPct val="85000"/>
                  </a:lnSpc>
                  <a:buClrTx/>
                  <a:defRPr/>
                </a:pPr>
                <a:endParaRPr lang="en-US" altLang="en-US" sz="1350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267" name="Rectangle 20">
                <a:extLst>
                  <a:ext uri="{FF2B5EF4-FFF2-40B4-BE49-F238E27FC236}">
                    <a16:creationId xmlns:a16="http://schemas.microsoft.com/office/drawing/2014/main" id="{73B158BE-2D4C-BB4C-B9E2-72FB1C3528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1424" y="1842896"/>
                <a:ext cx="650785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IP</a:t>
                </a:r>
              </a:p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 err="1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Prot</a:t>
                </a:r>
                <a:endParaRPr lang="en-US" altLang="en-US" sz="1275" kern="1200" dirty="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268" name="Rectangle 21">
                <a:extLst>
                  <a:ext uri="{FF2B5EF4-FFF2-40B4-BE49-F238E27FC236}">
                    <a16:creationId xmlns:a16="http://schemas.microsoft.com/office/drawing/2014/main" id="{21BC995C-EA10-8A4A-86C9-09E9D18A5C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1454" y="1854958"/>
                <a:ext cx="661948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342900">
                  <a:lnSpc>
                    <a:spcPct val="85000"/>
                  </a:lnSpc>
                  <a:buClrTx/>
                  <a:defRPr/>
                </a:pPr>
                <a:endParaRPr lang="en-US" altLang="en-US" sz="1350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269" name="Rectangle 22">
                <a:extLst>
                  <a:ext uri="{FF2B5EF4-FFF2-40B4-BE49-F238E27FC236}">
                    <a16:creationId xmlns:a16="http://schemas.microsoft.com/office/drawing/2014/main" id="{A7CF76F0-7B38-514E-8F35-21857DFF59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89786" y="1849876"/>
                <a:ext cx="665297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TCP</a:t>
                </a:r>
              </a:p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s-port</a:t>
                </a:r>
              </a:p>
            </p:txBody>
          </p:sp>
          <p:sp>
            <p:nvSpPr>
              <p:cNvPr id="270" name="Rectangle 23">
                <a:extLst>
                  <a:ext uri="{FF2B5EF4-FFF2-40B4-BE49-F238E27FC236}">
                    <a16:creationId xmlns:a16="http://schemas.microsoft.com/office/drawing/2014/main" id="{93987477-D8FA-DA45-8852-6C39439B80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1216" y="1854958"/>
                <a:ext cx="661948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342900">
                  <a:lnSpc>
                    <a:spcPct val="85000"/>
                  </a:lnSpc>
                  <a:buClrTx/>
                  <a:defRPr/>
                </a:pPr>
                <a:endParaRPr lang="en-US" altLang="en-US" sz="1350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271" name="Rectangle 24">
                <a:extLst>
                  <a:ext uri="{FF2B5EF4-FFF2-40B4-BE49-F238E27FC236}">
                    <a16:creationId xmlns:a16="http://schemas.microsoft.com/office/drawing/2014/main" id="{72A25E18-29FD-B54E-93AB-BFBD1F5E4C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15634" y="1849876"/>
                <a:ext cx="666413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TCP</a:t>
                </a:r>
              </a:p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d-port</a:t>
                </a:r>
              </a:p>
            </p:txBody>
          </p:sp>
          <p:sp>
            <p:nvSpPr>
              <p:cNvPr id="272" name="Rectangle 25">
                <a:extLst>
                  <a:ext uri="{FF2B5EF4-FFF2-40B4-BE49-F238E27FC236}">
                    <a16:creationId xmlns:a16="http://schemas.microsoft.com/office/drawing/2014/main" id="{ECF746A0-10FF-564E-B0C2-FDF04E94D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7488" y="1852728"/>
                <a:ext cx="834970" cy="49598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rgbClr val="697D3A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342900">
                  <a:lnSpc>
                    <a:spcPct val="85000"/>
                  </a:lnSpc>
                  <a:buClrTx/>
                  <a:defRPr/>
                </a:pPr>
                <a:endParaRPr lang="en-US" altLang="en-US" sz="1350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273" name="Rectangle 26">
                <a:extLst>
                  <a:ext uri="{FF2B5EF4-FFF2-40B4-BE49-F238E27FC236}">
                    <a16:creationId xmlns:a16="http://schemas.microsoft.com/office/drawing/2014/main" id="{FCC55685-57B0-C04F-89AF-A3B4CAC4C8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2048" y="1972855"/>
                <a:ext cx="842784" cy="2927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Action</a:t>
                </a:r>
              </a:p>
            </p:txBody>
          </p:sp>
          <p:sp>
            <p:nvSpPr>
              <p:cNvPr id="274" name="Rectangle 13">
                <a:extLst>
                  <a:ext uri="{FF2B5EF4-FFF2-40B4-BE49-F238E27FC236}">
                    <a16:creationId xmlns:a16="http://schemas.microsoft.com/office/drawing/2014/main" id="{87CD17FF-C15F-BD4E-93F5-C59B450623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1002" y="1846643"/>
                <a:ext cx="661948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342900">
                  <a:lnSpc>
                    <a:spcPct val="85000"/>
                  </a:lnSpc>
                  <a:buClrTx/>
                  <a:defRPr/>
                </a:pPr>
                <a:endParaRPr lang="en-US" altLang="en-US" sz="1350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275" name="Rectangle 14">
                <a:extLst>
                  <a:ext uri="{FF2B5EF4-FFF2-40B4-BE49-F238E27FC236}">
                    <a16:creationId xmlns:a16="http://schemas.microsoft.com/office/drawing/2014/main" id="{2238CFE9-E305-8F4D-8279-4F47300266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1946" y="1859830"/>
                <a:ext cx="658599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VLAN</a:t>
                </a:r>
              </a:p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 err="1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Pri</a:t>
                </a:r>
                <a:endParaRPr lang="en-US" altLang="en-US" sz="1275" kern="1200" dirty="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276" name="Rectangle 19">
                <a:extLst>
                  <a:ext uri="{FF2B5EF4-FFF2-40B4-BE49-F238E27FC236}">
                    <a16:creationId xmlns:a16="http://schemas.microsoft.com/office/drawing/2014/main" id="{487609AB-80CB-C641-A595-4C81B4D321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0708" y="1853623"/>
                <a:ext cx="660832" cy="487849"/>
              </a:xfrm>
              <a:prstGeom prst="rect">
                <a:avLst/>
              </a:prstGeom>
              <a:solidFill>
                <a:srgbClr val="BBE0E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342900">
                  <a:lnSpc>
                    <a:spcPct val="85000"/>
                  </a:lnSpc>
                  <a:buClrTx/>
                  <a:defRPr/>
                </a:pPr>
                <a:endParaRPr lang="en-US" altLang="en-US" sz="1350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277" name="Rectangle 20">
                <a:extLst>
                  <a:ext uri="{FF2B5EF4-FFF2-40B4-BE49-F238E27FC236}">
                    <a16:creationId xmlns:a16="http://schemas.microsoft.com/office/drawing/2014/main" id="{083990C2-30DC-B24D-89EC-C954EEAA55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1824" y="1848541"/>
                <a:ext cx="650785" cy="520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defTabSz="4572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IP</a:t>
                </a:r>
              </a:p>
              <a:p>
                <a:pPr algn="ctr" defTabSz="342900">
                  <a:lnSpc>
                    <a:spcPct val="85000"/>
                  </a:lnSpc>
                  <a:buClrTx/>
                  <a:defRPr/>
                </a:pPr>
                <a:r>
                  <a:rPr lang="en-US" altLang="en-US" sz="1275" kern="1200" dirty="0" err="1">
                    <a:solidFill>
                      <a:prstClr val="black"/>
                    </a:solidFill>
                    <a:latin typeface="Calibri" panose="020F0502020204030204" pitchFamily="34" charset="0"/>
                    <a:cs typeface="+mn-cs"/>
                  </a:rPr>
                  <a:t>ToS</a:t>
                </a:r>
                <a:endParaRPr lang="en-US" altLang="en-US" sz="1275" kern="1200" dirty="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endParaRPr>
              </a:p>
            </p:txBody>
          </p:sp>
        </p:grpSp>
        <p:sp>
          <p:nvSpPr>
            <p:cNvPr id="278" name="Rectangle 3">
              <a:extLst>
                <a:ext uri="{FF2B5EF4-FFF2-40B4-BE49-F238E27FC236}">
                  <a16:creationId xmlns:a16="http://schemas.microsoft.com/office/drawing/2014/main" id="{3D538A99-E373-2843-A395-0BCD8CEA8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00" y="5791936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342900">
                <a:buClrTx/>
                <a:defRPr/>
              </a:pPr>
              <a:r>
                <a:rPr lang="en-US" altLang="en-US" sz="1275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*</a:t>
              </a:r>
            </a:p>
          </p:txBody>
        </p:sp>
        <p:sp>
          <p:nvSpPr>
            <p:cNvPr id="279" name="Rectangle 27">
              <a:extLst>
                <a:ext uri="{FF2B5EF4-FFF2-40B4-BE49-F238E27FC236}">
                  <a16:creationId xmlns:a16="http://schemas.microsoft.com/office/drawing/2014/main" id="{7592C1BA-488D-F341-B343-A07F6E1D11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4800" y="5791936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342900">
                <a:buClrTx/>
                <a:defRPr/>
              </a:pPr>
              <a:r>
                <a:rPr lang="en-US" altLang="en-US" sz="1275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*</a:t>
              </a:r>
            </a:p>
          </p:txBody>
        </p:sp>
        <p:sp>
          <p:nvSpPr>
            <p:cNvPr id="280" name="Rectangle 28">
              <a:extLst>
                <a:ext uri="{FF2B5EF4-FFF2-40B4-BE49-F238E27FC236}">
                  <a16:creationId xmlns:a16="http://schemas.microsoft.com/office/drawing/2014/main" id="{EB6E85EC-CDDC-574B-BC87-267E65A4F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3425" y="5791936"/>
              <a:ext cx="1133475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342900">
                <a:buClrTx/>
                <a:defRPr/>
              </a:pPr>
              <a:r>
                <a:rPr lang="en-US" altLang="en-US" sz="1275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*</a:t>
              </a:r>
            </a:p>
          </p:txBody>
        </p:sp>
        <p:sp>
          <p:nvSpPr>
            <p:cNvPr id="281" name="Rectangle 29">
              <a:extLst>
                <a:ext uri="{FF2B5EF4-FFF2-40B4-BE49-F238E27FC236}">
                  <a16:creationId xmlns:a16="http://schemas.microsoft.com/office/drawing/2014/main" id="{2CE31FDA-E835-2C43-80A4-494731B46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5600" y="5791936"/>
              <a:ext cx="66198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342900">
                <a:buClrTx/>
                <a:defRPr/>
              </a:pPr>
              <a:r>
                <a:rPr lang="en-US" altLang="en-US" sz="1275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*</a:t>
              </a:r>
            </a:p>
          </p:txBody>
        </p:sp>
        <p:sp>
          <p:nvSpPr>
            <p:cNvPr id="282" name="Rectangle 30">
              <a:extLst>
                <a:ext uri="{FF2B5EF4-FFF2-40B4-BE49-F238E27FC236}">
                  <a16:creationId xmlns:a16="http://schemas.microsoft.com/office/drawing/2014/main" id="{637AED49-0E95-FB47-8B81-2E5FA378CE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7588" y="5791936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342900">
                <a:buClrTx/>
                <a:defRPr/>
              </a:pPr>
              <a:r>
                <a:rPr lang="en-US" altLang="en-US" sz="1275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*</a:t>
              </a:r>
            </a:p>
          </p:txBody>
        </p:sp>
        <p:sp>
          <p:nvSpPr>
            <p:cNvPr id="283" name="Rectangle 31">
              <a:extLst>
                <a:ext uri="{FF2B5EF4-FFF2-40B4-BE49-F238E27FC236}">
                  <a16:creationId xmlns:a16="http://schemas.microsoft.com/office/drawing/2014/main" id="{E29B6916-0DE6-8F40-B29F-353E3767D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7988" y="5791936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342900">
                <a:buClrTx/>
                <a:defRPr/>
              </a:pPr>
              <a:r>
                <a:rPr lang="en-US" altLang="en-US" sz="1275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*</a:t>
              </a:r>
            </a:p>
          </p:txBody>
        </p:sp>
        <p:sp>
          <p:nvSpPr>
            <p:cNvPr id="284" name="Rectangle 32">
              <a:extLst>
                <a:ext uri="{FF2B5EF4-FFF2-40B4-BE49-F238E27FC236}">
                  <a16:creationId xmlns:a16="http://schemas.microsoft.com/office/drawing/2014/main" id="{9FBE9C2F-CFA2-9F4D-9EEA-B603925D89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8921" y="5781799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342900">
                <a:buClrTx/>
                <a:defRPr/>
              </a:pPr>
              <a:r>
                <a:rPr lang="en-US" altLang="en-US" sz="1050" kern="1200" dirty="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*</a:t>
              </a:r>
            </a:p>
          </p:txBody>
        </p:sp>
        <p:sp>
          <p:nvSpPr>
            <p:cNvPr id="285" name="Rectangle 33">
              <a:extLst>
                <a:ext uri="{FF2B5EF4-FFF2-40B4-BE49-F238E27FC236}">
                  <a16:creationId xmlns:a16="http://schemas.microsoft.com/office/drawing/2014/main" id="{8F7452E9-7359-A848-8C21-AD6F9EF2B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8846" y="5791936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342900">
                <a:buClrTx/>
                <a:defRPr/>
              </a:pPr>
              <a:r>
                <a:rPr lang="en-US" altLang="en-US" sz="1275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*</a:t>
              </a:r>
            </a:p>
          </p:txBody>
        </p:sp>
        <p:sp>
          <p:nvSpPr>
            <p:cNvPr id="286" name="Rectangle 34">
              <a:extLst>
                <a:ext uri="{FF2B5EF4-FFF2-40B4-BE49-F238E27FC236}">
                  <a16:creationId xmlns:a16="http://schemas.microsoft.com/office/drawing/2014/main" id="{C7FC204D-475E-B44A-907D-705ACD733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9246" y="5791936"/>
              <a:ext cx="661987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342900">
                <a:buClrTx/>
                <a:defRPr/>
              </a:pPr>
              <a:r>
                <a:rPr lang="en-US" altLang="en-US" sz="1275" kern="1200" dirty="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*</a:t>
              </a:r>
            </a:p>
          </p:txBody>
        </p:sp>
        <p:sp>
          <p:nvSpPr>
            <p:cNvPr id="287" name="Rectangle 35">
              <a:extLst>
                <a:ext uri="{FF2B5EF4-FFF2-40B4-BE49-F238E27FC236}">
                  <a16:creationId xmlns:a16="http://schemas.microsoft.com/office/drawing/2014/main" id="{4B9C886A-4915-D245-93DB-9F1DA8798E6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6332" y="5788446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342900">
                <a:buClrTx/>
                <a:defRPr/>
              </a:pPr>
              <a:r>
                <a:rPr lang="en-US" altLang="en-US" sz="1275" kern="1200" dirty="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*</a:t>
              </a:r>
            </a:p>
          </p:txBody>
        </p:sp>
        <p:sp>
          <p:nvSpPr>
            <p:cNvPr id="288" name="Rectangle 36">
              <a:extLst>
                <a:ext uri="{FF2B5EF4-FFF2-40B4-BE49-F238E27FC236}">
                  <a16:creationId xmlns:a16="http://schemas.microsoft.com/office/drawing/2014/main" id="{BB727D3E-2308-E141-AE05-DE74EB48D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7470" y="5734462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342900">
                <a:buClrTx/>
                <a:defRPr/>
              </a:pPr>
              <a:r>
                <a:rPr lang="en-US" altLang="en-US" sz="1275" kern="1200" dirty="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drop</a:t>
              </a:r>
            </a:p>
          </p:txBody>
        </p:sp>
        <p:sp>
          <p:nvSpPr>
            <p:cNvPr id="289" name="Rectangle 35">
              <a:extLst>
                <a:ext uri="{FF2B5EF4-FFF2-40B4-BE49-F238E27FC236}">
                  <a16:creationId xmlns:a16="http://schemas.microsoft.com/office/drawing/2014/main" id="{3F333C50-5FDD-3A4C-9EC2-303F354A0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1322" y="5791129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342900">
                <a:buClrTx/>
                <a:defRPr/>
              </a:pPr>
              <a:r>
                <a:rPr lang="en-US" altLang="en-US" sz="1275" kern="1200" dirty="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*</a:t>
              </a:r>
            </a:p>
          </p:txBody>
        </p:sp>
        <p:sp>
          <p:nvSpPr>
            <p:cNvPr id="290" name="Rectangle 32">
              <a:extLst>
                <a:ext uri="{FF2B5EF4-FFF2-40B4-BE49-F238E27FC236}">
                  <a16:creationId xmlns:a16="http://schemas.microsoft.com/office/drawing/2014/main" id="{5B8DF240-DF5F-684C-BD17-FF8BBD2A85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4217" y="5750006"/>
              <a:ext cx="79108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342900">
                <a:buClrTx/>
                <a:defRPr/>
              </a:pPr>
              <a:r>
                <a:rPr lang="en-US" altLang="en-US" sz="900" kern="1200" dirty="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128.119.1.1</a:t>
              </a:r>
            </a:p>
          </p:txBody>
        </p:sp>
      </p:grpSp>
      <p:sp>
        <p:nvSpPr>
          <p:cNvPr id="139" name="Slide Number Placeholder 3">
            <a:extLst>
              <a:ext uri="{FF2B5EF4-FFF2-40B4-BE49-F238E27FC236}">
                <a16:creationId xmlns:a16="http://schemas.microsoft.com/office/drawing/2014/main" id="{EFB5062F-EFE8-6D43-B7D3-4E78EAF54E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14712" y="5689567"/>
            <a:ext cx="2057400" cy="273844"/>
          </a:xfrm>
        </p:spPr>
        <p:txBody>
          <a:bodyPr/>
          <a:lstStyle/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181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175" grpId="0"/>
      <p:bldP spid="2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1F8DAEA6-A5F2-2048-AC8C-FB7957AA6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16606"/>
            <a:ext cx="7886700" cy="670967"/>
          </a:xfrm>
        </p:spPr>
        <p:txBody>
          <a:bodyPr>
            <a:normAutofit/>
          </a:bodyPr>
          <a:lstStyle/>
          <a:p>
            <a:r>
              <a:rPr lang="en-US" sz="3600" dirty="0"/>
              <a:t>OpenFlow: examples</a:t>
            </a:r>
          </a:p>
        </p:txBody>
      </p:sp>
      <p:sp>
        <p:nvSpPr>
          <p:cNvPr id="54" name="Rectangle 2">
            <a:extLst>
              <a:ext uri="{FF2B5EF4-FFF2-40B4-BE49-F238E27FC236}">
                <a16:creationId xmlns:a16="http://schemas.microsoft.com/office/drawing/2014/main" id="{E453A9EB-8E25-5848-9167-008BB1389040}"/>
              </a:ext>
            </a:extLst>
          </p:cNvPr>
          <p:cNvSpPr>
            <a:spLocks/>
          </p:cNvSpPr>
          <p:nvPr/>
        </p:nvSpPr>
        <p:spPr bwMode="auto">
          <a:xfrm>
            <a:off x="685800" y="2025949"/>
            <a:ext cx="35519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342900">
              <a:buClrTx/>
              <a:defRPr/>
            </a:pPr>
            <a:r>
              <a:rPr lang="en-US" altLang="en-US" sz="1800" kern="1200" dirty="0">
                <a:solidFill>
                  <a:srgbClr val="000090"/>
                </a:solidFill>
                <a:latin typeface="Calibri" panose="020F0502020204030204"/>
                <a:cs typeface="+mn-cs"/>
              </a:rPr>
              <a:t>Layer 2 destination-based forwarding:</a:t>
            </a:r>
          </a:p>
        </p:txBody>
      </p:sp>
      <p:sp>
        <p:nvSpPr>
          <p:cNvPr id="89" name="Rectangle 2">
            <a:extLst>
              <a:ext uri="{FF2B5EF4-FFF2-40B4-BE49-F238E27FC236}">
                <a16:creationId xmlns:a16="http://schemas.microsoft.com/office/drawing/2014/main" id="{526E2F5F-20F8-C742-A735-6EA6D01366B2}"/>
              </a:ext>
            </a:extLst>
          </p:cNvPr>
          <p:cNvSpPr>
            <a:spLocks/>
          </p:cNvSpPr>
          <p:nvPr/>
        </p:nvSpPr>
        <p:spPr bwMode="auto">
          <a:xfrm>
            <a:off x="685800" y="3322576"/>
            <a:ext cx="70070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342900">
              <a:buClrTx/>
              <a:defRPr/>
            </a:pPr>
            <a:r>
              <a:rPr lang="en-US" altLang="en-US" sz="1500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layer 2 frames with destination  MAC address 22:A7:23:11:E1:02 should be forwarded to output port 3 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4FE93C3-7F2B-9B41-BCB9-79CBD116C450}"/>
              </a:ext>
            </a:extLst>
          </p:cNvPr>
          <p:cNvGrpSpPr/>
          <p:nvPr/>
        </p:nvGrpSpPr>
        <p:grpSpPr>
          <a:xfrm>
            <a:off x="685801" y="3041844"/>
            <a:ext cx="6547322" cy="297521"/>
            <a:chOff x="685800" y="2252402"/>
            <a:chExt cx="8729763" cy="396694"/>
          </a:xfrm>
        </p:grpSpPr>
        <p:sp>
          <p:nvSpPr>
            <p:cNvPr id="120" name="Rectangle 3">
              <a:extLst>
                <a:ext uri="{FF2B5EF4-FFF2-40B4-BE49-F238E27FC236}">
                  <a16:creationId xmlns:a16="http://schemas.microsoft.com/office/drawing/2014/main" id="{9848C67A-904B-374D-BC21-BF6414ADCD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800" y="2312988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342900">
                <a:buClrTx/>
                <a:defRPr/>
              </a:pPr>
              <a:r>
                <a:rPr lang="en-US" altLang="en-US" sz="1275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*</a:t>
              </a:r>
            </a:p>
          </p:txBody>
        </p:sp>
        <p:sp>
          <p:nvSpPr>
            <p:cNvPr id="121" name="Rectangle 28">
              <a:extLst>
                <a:ext uri="{FF2B5EF4-FFF2-40B4-BE49-F238E27FC236}">
                  <a16:creationId xmlns:a16="http://schemas.microsoft.com/office/drawing/2014/main" id="{1810A5C8-98D3-6947-919D-475505571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937" y="2301413"/>
              <a:ext cx="1133475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342900">
                <a:buClrTx/>
                <a:defRPr/>
              </a:pPr>
              <a:r>
                <a:rPr lang="en-US" altLang="en-US" sz="1275" kern="1200" dirty="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*</a:t>
              </a:r>
            </a:p>
          </p:txBody>
        </p:sp>
        <p:sp>
          <p:nvSpPr>
            <p:cNvPr id="122" name="Rectangle 29">
              <a:extLst>
                <a:ext uri="{FF2B5EF4-FFF2-40B4-BE49-F238E27FC236}">
                  <a16:creationId xmlns:a16="http://schemas.microsoft.com/office/drawing/2014/main" id="{E6EDAC02-F7BE-1041-A899-04B5F0BF2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000" y="2312988"/>
              <a:ext cx="661988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342900">
                <a:buClrTx/>
                <a:defRPr/>
              </a:pPr>
              <a:r>
                <a:rPr lang="en-US" altLang="en-US" sz="1275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*</a:t>
              </a:r>
            </a:p>
          </p:txBody>
        </p:sp>
        <p:sp>
          <p:nvSpPr>
            <p:cNvPr id="123" name="Rectangle 30">
              <a:extLst>
                <a:ext uri="{FF2B5EF4-FFF2-40B4-BE49-F238E27FC236}">
                  <a16:creationId xmlns:a16="http://schemas.microsoft.com/office/drawing/2014/main" id="{9C071D85-304A-F84A-8D62-00CD69704A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8988" y="2312988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342900">
                <a:buClrTx/>
                <a:defRPr/>
              </a:pPr>
              <a:r>
                <a:rPr lang="en-US" altLang="en-US" sz="1275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*</a:t>
              </a:r>
            </a:p>
          </p:txBody>
        </p:sp>
        <p:sp>
          <p:nvSpPr>
            <p:cNvPr id="124" name="Rectangle 31">
              <a:extLst>
                <a:ext uri="{FF2B5EF4-FFF2-40B4-BE49-F238E27FC236}">
                  <a16:creationId xmlns:a16="http://schemas.microsoft.com/office/drawing/2014/main" id="{C8E35E78-B4F2-8344-B6B9-D93EC0D91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9388" y="2312988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342900">
                <a:buClrTx/>
                <a:defRPr/>
              </a:pPr>
              <a:r>
                <a:rPr lang="en-US" altLang="en-US" sz="1275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*</a:t>
              </a:r>
            </a:p>
          </p:txBody>
        </p:sp>
        <p:sp>
          <p:nvSpPr>
            <p:cNvPr id="125" name="Rectangle 32">
              <a:extLst>
                <a:ext uri="{FF2B5EF4-FFF2-40B4-BE49-F238E27FC236}">
                  <a16:creationId xmlns:a16="http://schemas.microsoft.com/office/drawing/2014/main" id="{230156F2-085F-284F-932F-D7A6B136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9788" y="2312988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342900">
                <a:buClrTx/>
                <a:defRPr/>
              </a:pPr>
              <a:r>
                <a:rPr lang="en-US" altLang="en-US" sz="1275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*</a:t>
              </a:r>
            </a:p>
          </p:txBody>
        </p:sp>
        <p:sp>
          <p:nvSpPr>
            <p:cNvPr id="126" name="Rectangle 33">
              <a:extLst>
                <a:ext uri="{FF2B5EF4-FFF2-40B4-BE49-F238E27FC236}">
                  <a16:creationId xmlns:a16="http://schemas.microsoft.com/office/drawing/2014/main" id="{12D0F3E6-62DD-9D49-9D39-FAEED543FD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9713" y="2312988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342900">
                <a:buClrTx/>
                <a:defRPr/>
              </a:pPr>
              <a:r>
                <a:rPr lang="en-US" altLang="en-US" sz="1275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*</a:t>
              </a:r>
            </a:p>
          </p:txBody>
        </p:sp>
        <p:sp>
          <p:nvSpPr>
            <p:cNvPr id="127" name="Rectangle 34">
              <a:extLst>
                <a:ext uri="{FF2B5EF4-FFF2-40B4-BE49-F238E27FC236}">
                  <a16:creationId xmlns:a16="http://schemas.microsoft.com/office/drawing/2014/main" id="{2F0EBD6C-DF0D-2A4A-8B89-D88AEB9E6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0113" y="2312988"/>
              <a:ext cx="661987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342900">
                <a:buClrTx/>
                <a:defRPr/>
              </a:pPr>
              <a:r>
                <a:rPr lang="en-US" altLang="en-US" sz="1275" kern="120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*</a:t>
              </a:r>
            </a:p>
          </p:txBody>
        </p:sp>
        <p:sp>
          <p:nvSpPr>
            <p:cNvPr id="128" name="Rectangle 35">
              <a:extLst>
                <a:ext uri="{FF2B5EF4-FFF2-40B4-BE49-F238E27FC236}">
                  <a16:creationId xmlns:a16="http://schemas.microsoft.com/office/drawing/2014/main" id="{7DD7A14C-0B13-C44E-9261-ED78E7DD4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2100" y="2312988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342900">
                <a:buClrTx/>
                <a:defRPr/>
              </a:pPr>
              <a:r>
                <a:rPr lang="en-US" altLang="en-US" sz="1275" kern="1200" dirty="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*</a:t>
              </a:r>
            </a:p>
          </p:txBody>
        </p:sp>
        <p:sp>
          <p:nvSpPr>
            <p:cNvPr id="129" name="Rectangle 36">
              <a:extLst>
                <a:ext uri="{FF2B5EF4-FFF2-40B4-BE49-F238E27FC236}">
                  <a16:creationId xmlns:a16="http://schemas.microsoft.com/office/drawing/2014/main" id="{39C785D8-4D11-5C4B-BB42-BF0057389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5163" y="2255115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342900">
                <a:buClrTx/>
                <a:defRPr/>
              </a:pPr>
              <a:r>
                <a:rPr lang="en-US" altLang="en-US" sz="1275" kern="1200" dirty="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port3</a:t>
              </a:r>
            </a:p>
          </p:txBody>
        </p:sp>
        <p:sp>
          <p:nvSpPr>
            <p:cNvPr id="130" name="Rectangle 28">
              <a:extLst>
                <a:ext uri="{FF2B5EF4-FFF2-40B4-BE49-F238E27FC236}">
                  <a16:creationId xmlns:a16="http://schemas.microsoft.com/office/drawing/2014/main" id="{C0A96BD1-4DBB-2540-A915-F9C880AA7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6856" y="2252402"/>
              <a:ext cx="658813" cy="311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342900">
                <a:buClrTx/>
                <a:defRPr/>
              </a:pPr>
              <a:r>
                <a:rPr lang="en-US" altLang="en-US" sz="825" kern="1200" dirty="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22:A7:23:</a:t>
              </a:r>
            </a:p>
            <a:p>
              <a:pPr algn="ctr" defTabSz="342900">
                <a:buClrTx/>
                <a:defRPr/>
              </a:pPr>
              <a:r>
                <a:rPr lang="en-US" altLang="en-US" sz="825" kern="1200" dirty="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11:E1:02</a:t>
              </a:r>
            </a:p>
          </p:txBody>
        </p:sp>
        <p:sp>
          <p:nvSpPr>
            <p:cNvPr id="94" name="Rectangle 35">
              <a:extLst>
                <a:ext uri="{FF2B5EF4-FFF2-40B4-BE49-F238E27FC236}">
                  <a16:creationId xmlns:a16="http://schemas.microsoft.com/office/drawing/2014/main" id="{C9472763-3FD2-D54F-B3D2-5ABDCEA0B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3786" y="2326492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342900">
                <a:buClrTx/>
                <a:defRPr/>
              </a:pPr>
              <a:r>
                <a:rPr lang="en-US" altLang="en-US" sz="1275" kern="1200" dirty="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*</a:t>
              </a:r>
            </a:p>
          </p:txBody>
        </p:sp>
        <p:sp>
          <p:nvSpPr>
            <p:cNvPr id="95" name="Rectangle 35">
              <a:extLst>
                <a:ext uri="{FF2B5EF4-FFF2-40B4-BE49-F238E27FC236}">
                  <a16:creationId xmlns:a16="http://schemas.microsoft.com/office/drawing/2014/main" id="{CFB47157-C52E-C14D-A603-BA63E0CDD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5472" y="2328421"/>
              <a:ext cx="660400" cy="32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342900">
                <a:buClrTx/>
                <a:defRPr/>
              </a:pPr>
              <a:r>
                <a:rPr lang="en-US" altLang="en-US" sz="1275" kern="1200" dirty="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*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1944F50-A95F-6E42-BB21-C47A46D5A227}"/>
              </a:ext>
            </a:extLst>
          </p:cNvPr>
          <p:cNvGrpSpPr/>
          <p:nvPr/>
        </p:nvGrpSpPr>
        <p:grpSpPr>
          <a:xfrm>
            <a:off x="685802" y="2491774"/>
            <a:ext cx="6612401" cy="402980"/>
            <a:chOff x="908298" y="1842896"/>
            <a:chExt cx="8816534" cy="537306"/>
          </a:xfrm>
        </p:grpSpPr>
        <p:sp>
          <p:nvSpPr>
            <p:cNvPr id="44" name="Rectangle 5">
              <a:extLst>
                <a:ext uri="{FF2B5EF4-FFF2-40B4-BE49-F238E27FC236}">
                  <a16:creationId xmlns:a16="http://schemas.microsoft.com/office/drawing/2014/main" id="{AF12B3AE-F53B-B04D-B369-C6FD02BF3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112" y="1847978"/>
              <a:ext cx="660832" cy="487849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342900">
                <a:lnSpc>
                  <a:spcPct val="85000"/>
                </a:lnSpc>
                <a:buClrTx/>
                <a:defRPr/>
              </a:pPr>
              <a:endParaRPr lang="en-US" altLang="en-US" sz="1350" kern="1200">
                <a:solidFill>
                  <a:prstClr val="black"/>
                </a:solidFill>
                <a:latin typeface="Calibri" panose="020F0502020204030204" pitchFamily="34" charset="0"/>
                <a:cs typeface="+mn-cs"/>
              </a:endParaRPr>
            </a:p>
          </p:txBody>
        </p:sp>
        <p:sp>
          <p:nvSpPr>
            <p:cNvPr id="45" name="Rectangle 6">
              <a:extLst>
                <a:ext uri="{FF2B5EF4-FFF2-40B4-BE49-F238E27FC236}">
                  <a16:creationId xmlns:a16="http://schemas.microsoft.com/office/drawing/2014/main" id="{69F0497B-35F0-444B-8F9E-AB98291B9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298" y="1851027"/>
              <a:ext cx="657483" cy="520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342900">
                <a:lnSpc>
                  <a:spcPct val="85000"/>
                </a:lnSpc>
                <a:buClrTx/>
                <a:defRPr/>
              </a:pPr>
              <a:r>
                <a:rPr lang="en-US" altLang="en-US" sz="1275" kern="1200" dirty="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Switch</a:t>
              </a:r>
            </a:p>
            <a:p>
              <a:pPr algn="ctr" defTabSz="342900">
                <a:lnSpc>
                  <a:spcPct val="85000"/>
                </a:lnSpc>
                <a:buClrTx/>
                <a:defRPr/>
              </a:pPr>
              <a:r>
                <a:rPr lang="en-US" altLang="en-US" sz="1275" kern="1200" dirty="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Port</a:t>
              </a:r>
            </a:p>
          </p:txBody>
        </p:sp>
        <p:sp>
          <p:nvSpPr>
            <p:cNvPr id="46" name="Rectangle 7">
              <a:extLst>
                <a:ext uri="{FF2B5EF4-FFF2-40B4-BE49-F238E27FC236}">
                  <a16:creationId xmlns:a16="http://schemas.microsoft.com/office/drawing/2014/main" id="{7964A668-1818-0D47-B45D-9AA2C7F3AB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6944" y="1847978"/>
              <a:ext cx="661948" cy="487849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342900">
                <a:lnSpc>
                  <a:spcPct val="85000"/>
                </a:lnSpc>
                <a:buClrTx/>
                <a:defRPr/>
              </a:pPr>
              <a:endParaRPr lang="en-US" altLang="en-US" sz="1350" kern="1200">
                <a:solidFill>
                  <a:prstClr val="black"/>
                </a:solidFill>
                <a:latin typeface="Calibri" panose="020F0502020204030204" pitchFamily="34" charset="0"/>
                <a:cs typeface="+mn-cs"/>
              </a:endParaRPr>
            </a:p>
          </p:txBody>
        </p:sp>
        <p:sp>
          <p:nvSpPr>
            <p:cNvPr id="47" name="Rectangle 8">
              <a:extLst>
                <a:ext uri="{FF2B5EF4-FFF2-40B4-BE49-F238E27FC236}">
                  <a16:creationId xmlns:a16="http://schemas.microsoft.com/office/drawing/2014/main" id="{727FF474-27BC-164F-B477-01CE6A894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2479" y="1842896"/>
              <a:ext cx="657483" cy="520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342900">
                <a:lnSpc>
                  <a:spcPct val="85000"/>
                </a:lnSpc>
                <a:buClrTx/>
                <a:defRPr/>
              </a:pPr>
              <a:r>
                <a:rPr lang="en-US" altLang="en-US" sz="1275" kern="1200" dirty="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MAC</a:t>
              </a:r>
            </a:p>
            <a:p>
              <a:pPr algn="ctr" defTabSz="342900">
                <a:lnSpc>
                  <a:spcPct val="85000"/>
                </a:lnSpc>
                <a:buClrTx/>
                <a:defRPr/>
              </a:pPr>
              <a:r>
                <a:rPr lang="en-US" altLang="en-US" sz="1275" kern="1200" dirty="0" err="1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src</a:t>
              </a:r>
              <a:endParaRPr lang="en-US" altLang="en-US" sz="1275" kern="1200" dirty="0">
                <a:solidFill>
                  <a:prstClr val="black"/>
                </a:solidFill>
                <a:latin typeface="Calibri" panose="020F0502020204030204" pitchFamily="34" charset="0"/>
                <a:cs typeface="+mn-cs"/>
              </a:endParaRPr>
            </a:p>
          </p:txBody>
        </p:sp>
        <p:sp>
          <p:nvSpPr>
            <p:cNvPr id="48" name="Rectangle 9">
              <a:extLst>
                <a:ext uri="{FF2B5EF4-FFF2-40B4-BE49-F238E27FC236}">
                  <a16:creationId xmlns:a16="http://schemas.microsoft.com/office/drawing/2014/main" id="{B7F43826-3825-A947-B8FB-82966322A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8892" y="1847978"/>
              <a:ext cx="661948" cy="487849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342900">
                <a:lnSpc>
                  <a:spcPct val="85000"/>
                </a:lnSpc>
                <a:buClrTx/>
                <a:defRPr/>
              </a:pPr>
              <a:endParaRPr lang="en-US" altLang="en-US" sz="1350" kern="1200">
                <a:solidFill>
                  <a:prstClr val="black"/>
                </a:solidFill>
                <a:latin typeface="Calibri" panose="020F0502020204030204" pitchFamily="34" charset="0"/>
                <a:cs typeface="+mn-cs"/>
              </a:endParaRPr>
            </a:p>
          </p:txBody>
        </p:sp>
        <p:sp>
          <p:nvSpPr>
            <p:cNvPr id="49" name="Rectangle 10">
              <a:extLst>
                <a:ext uri="{FF2B5EF4-FFF2-40B4-BE49-F238E27FC236}">
                  <a16:creationId xmlns:a16="http://schemas.microsoft.com/office/drawing/2014/main" id="{DCDEA4E6-C9C4-AD4E-91A3-0CB3EF7D5B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031" y="1842896"/>
              <a:ext cx="632925" cy="520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342900">
                <a:lnSpc>
                  <a:spcPct val="85000"/>
                </a:lnSpc>
                <a:buClrTx/>
                <a:defRPr/>
              </a:pPr>
              <a:r>
                <a:rPr lang="en-US" altLang="en-US" sz="1275" kern="1200" dirty="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MAC</a:t>
              </a:r>
            </a:p>
            <a:p>
              <a:pPr algn="ctr" defTabSz="342900">
                <a:lnSpc>
                  <a:spcPct val="85000"/>
                </a:lnSpc>
                <a:buClrTx/>
                <a:defRPr/>
              </a:pPr>
              <a:r>
                <a:rPr lang="en-US" altLang="en-US" sz="1275" kern="1200" dirty="0" err="1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dst</a:t>
              </a:r>
              <a:endParaRPr lang="en-US" altLang="en-US" sz="1275" kern="1200" dirty="0">
                <a:solidFill>
                  <a:prstClr val="black"/>
                </a:solidFill>
                <a:latin typeface="Calibri" panose="020F0502020204030204" pitchFamily="34" charset="0"/>
                <a:cs typeface="+mn-cs"/>
              </a:endParaRPr>
            </a:p>
          </p:txBody>
        </p:sp>
        <p:sp>
          <p:nvSpPr>
            <p:cNvPr id="50" name="Rectangle 11">
              <a:extLst>
                <a:ext uri="{FF2B5EF4-FFF2-40B4-BE49-F238E27FC236}">
                  <a16:creationId xmlns:a16="http://schemas.microsoft.com/office/drawing/2014/main" id="{E3C8548B-EA9C-8246-9987-869920B434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8654" y="1847978"/>
              <a:ext cx="661948" cy="487849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342900">
                <a:lnSpc>
                  <a:spcPct val="85000"/>
                </a:lnSpc>
                <a:buClrTx/>
                <a:defRPr/>
              </a:pPr>
              <a:endParaRPr lang="en-US" altLang="en-US" sz="1350" kern="1200">
                <a:solidFill>
                  <a:prstClr val="black"/>
                </a:solidFill>
                <a:latin typeface="Calibri" panose="020F0502020204030204" pitchFamily="34" charset="0"/>
                <a:cs typeface="+mn-cs"/>
              </a:endParaRPr>
            </a:p>
          </p:txBody>
        </p:sp>
        <p:sp>
          <p:nvSpPr>
            <p:cNvPr id="51" name="Rectangle 12">
              <a:extLst>
                <a:ext uri="{FF2B5EF4-FFF2-40B4-BE49-F238E27FC236}">
                  <a16:creationId xmlns:a16="http://schemas.microsoft.com/office/drawing/2014/main" id="{BAFA967D-7543-2240-A606-AF4E1373C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6422" y="1842896"/>
              <a:ext cx="658599" cy="520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342900">
                <a:lnSpc>
                  <a:spcPct val="85000"/>
                </a:lnSpc>
                <a:buClrTx/>
                <a:defRPr/>
              </a:pPr>
              <a:r>
                <a:rPr lang="en-US" altLang="en-US" sz="1275" kern="1200" dirty="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Eth</a:t>
              </a:r>
            </a:p>
            <a:p>
              <a:pPr algn="ctr" defTabSz="342900">
                <a:lnSpc>
                  <a:spcPct val="85000"/>
                </a:lnSpc>
                <a:buClrTx/>
                <a:defRPr/>
              </a:pPr>
              <a:r>
                <a:rPr lang="en-US" altLang="en-US" sz="1275" kern="1200" dirty="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type</a:t>
              </a:r>
            </a:p>
          </p:txBody>
        </p:sp>
        <p:sp>
          <p:nvSpPr>
            <p:cNvPr id="52" name="Rectangle 13">
              <a:extLst>
                <a:ext uri="{FF2B5EF4-FFF2-40B4-BE49-F238E27FC236}">
                  <a16:creationId xmlns:a16="http://schemas.microsoft.com/office/drawing/2014/main" id="{E982406B-480F-B647-A253-CEDCA6DEEE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0602" y="1847978"/>
              <a:ext cx="661948" cy="487849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342900">
                <a:lnSpc>
                  <a:spcPct val="85000"/>
                </a:lnSpc>
                <a:buClrTx/>
                <a:defRPr/>
              </a:pPr>
              <a:endParaRPr lang="en-US" altLang="en-US" sz="1350" kern="1200">
                <a:solidFill>
                  <a:prstClr val="black"/>
                </a:solidFill>
                <a:latin typeface="Calibri" panose="020F0502020204030204" pitchFamily="34" charset="0"/>
                <a:cs typeface="+mn-cs"/>
              </a:endParaRPr>
            </a:p>
          </p:txBody>
        </p:sp>
        <p:sp>
          <p:nvSpPr>
            <p:cNvPr id="53" name="Rectangle 14">
              <a:extLst>
                <a:ext uri="{FF2B5EF4-FFF2-40B4-BE49-F238E27FC236}">
                  <a16:creationId xmlns:a16="http://schemas.microsoft.com/office/drawing/2014/main" id="{A8C8B869-BAA0-254C-971E-66810221A2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2835" y="1842896"/>
              <a:ext cx="658599" cy="520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342900">
                <a:lnSpc>
                  <a:spcPct val="85000"/>
                </a:lnSpc>
                <a:buClrTx/>
                <a:defRPr/>
              </a:pPr>
              <a:r>
                <a:rPr lang="en-US" altLang="en-US" sz="1275" kern="1200" dirty="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VLAN</a:t>
              </a:r>
            </a:p>
            <a:p>
              <a:pPr algn="ctr" defTabSz="342900">
                <a:lnSpc>
                  <a:spcPct val="85000"/>
                </a:lnSpc>
                <a:buClrTx/>
                <a:defRPr/>
              </a:pPr>
              <a:r>
                <a:rPr lang="en-US" altLang="en-US" sz="1275" kern="1200" dirty="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ID</a:t>
              </a:r>
            </a:p>
          </p:txBody>
        </p:sp>
        <p:sp>
          <p:nvSpPr>
            <p:cNvPr id="55" name="Rectangle 15">
              <a:extLst>
                <a:ext uri="{FF2B5EF4-FFF2-40B4-BE49-F238E27FC236}">
                  <a16:creationId xmlns:a16="http://schemas.microsoft.com/office/drawing/2014/main" id="{40952A83-9312-2444-A939-42CFB355F7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8598" y="1847978"/>
              <a:ext cx="661948" cy="487849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342900">
                <a:lnSpc>
                  <a:spcPct val="85000"/>
                </a:lnSpc>
                <a:buClrTx/>
                <a:defRPr/>
              </a:pPr>
              <a:endParaRPr lang="en-US" altLang="en-US" sz="1350" kern="1200">
                <a:solidFill>
                  <a:prstClr val="black"/>
                </a:solidFill>
                <a:latin typeface="Calibri" panose="020F0502020204030204" pitchFamily="34" charset="0"/>
                <a:cs typeface="+mn-cs"/>
              </a:endParaRPr>
            </a:p>
          </p:txBody>
        </p:sp>
        <p:sp>
          <p:nvSpPr>
            <p:cNvPr id="56" name="Rectangle 16">
              <a:extLst>
                <a:ext uri="{FF2B5EF4-FFF2-40B4-BE49-F238E27FC236}">
                  <a16:creationId xmlns:a16="http://schemas.microsoft.com/office/drawing/2014/main" id="{788FFD0C-F9CE-1043-A77D-719BAF579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5295" y="1842896"/>
              <a:ext cx="657483" cy="520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342900">
                <a:lnSpc>
                  <a:spcPct val="85000"/>
                </a:lnSpc>
                <a:buClrTx/>
                <a:defRPr/>
              </a:pPr>
              <a:r>
                <a:rPr lang="en-US" altLang="en-US" sz="1275" kern="1200" dirty="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IP</a:t>
              </a:r>
            </a:p>
            <a:p>
              <a:pPr algn="ctr" defTabSz="342900">
                <a:lnSpc>
                  <a:spcPct val="85000"/>
                </a:lnSpc>
                <a:buClrTx/>
                <a:defRPr/>
              </a:pPr>
              <a:r>
                <a:rPr lang="en-US" altLang="en-US" sz="1275" kern="1200" dirty="0" err="1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Src</a:t>
              </a:r>
              <a:endParaRPr lang="en-US" altLang="en-US" sz="1275" kern="1200" dirty="0">
                <a:solidFill>
                  <a:prstClr val="black"/>
                </a:solidFill>
                <a:latin typeface="Calibri" panose="020F0502020204030204" pitchFamily="34" charset="0"/>
                <a:cs typeface="+mn-cs"/>
              </a:endParaRPr>
            </a:p>
          </p:txBody>
        </p:sp>
        <p:sp>
          <p:nvSpPr>
            <p:cNvPr id="79" name="Rectangle 17">
              <a:extLst>
                <a:ext uri="{FF2B5EF4-FFF2-40B4-BE49-F238E27FC236}">
                  <a16:creationId xmlns:a16="http://schemas.microsoft.com/office/drawing/2014/main" id="{E02188A9-49E0-7846-9A31-DACB21CB7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8360" y="1847978"/>
              <a:ext cx="661948" cy="487849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342900">
                <a:lnSpc>
                  <a:spcPct val="85000"/>
                </a:lnSpc>
                <a:buClrTx/>
                <a:defRPr/>
              </a:pPr>
              <a:endParaRPr lang="en-US" altLang="en-US" sz="1350" kern="1200">
                <a:solidFill>
                  <a:prstClr val="black"/>
                </a:solidFill>
                <a:latin typeface="Calibri" panose="020F0502020204030204" pitchFamily="34" charset="0"/>
                <a:cs typeface="+mn-cs"/>
              </a:endParaRPr>
            </a:p>
          </p:txBody>
        </p:sp>
        <p:sp>
          <p:nvSpPr>
            <p:cNvPr id="80" name="Rectangle 18">
              <a:extLst>
                <a:ext uri="{FF2B5EF4-FFF2-40B4-BE49-F238E27FC236}">
                  <a16:creationId xmlns:a16="http://schemas.microsoft.com/office/drawing/2014/main" id="{EC5453A4-CEFD-2E4F-9BB4-2C94BF0A2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895" y="1842896"/>
              <a:ext cx="666413" cy="520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342900">
                <a:lnSpc>
                  <a:spcPct val="85000"/>
                </a:lnSpc>
                <a:buClrTx/>
                <a:defRPr/>
              </a:pPr>
              <a:r>
                <a:rPr lang="en-US" altLang="en-US" sz="1275" kern="1200" dirty="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IP</a:t>
              </a:r>
            </a:p>
            <a:p>
              <a:pPr algn="ctr" defTabSz="342900">
                <a:lnSpc>
                  <a:spcPct val="85000"/>
                </a:lnSpc>
                <a:buClrTx/>
                <a:defRPr/>
              </a:pPr>
              <a:r>
                <a:rPr lang="en-US" altLang="en-US" sz="1275" kern="1200" dirty="0" err="1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Dst</a:t>
              </a:r>
              <a:endParaRPr lang="en-US" altLang="en-US" sz="1275" kern="1200" dirty="0">
                <a:solidFill>
                  <a:prstClr val="black"/>
                </a:solidFill>
                <a:latin typeface="Calibri" panose="020F0502020204030204" pitchFamily="34" charset="0"/>
                <a:cs typeface="+mn-cs"/>
              </a:endParaRPr>
            </a:p>
          </p:txBody>
        </p:sp>
        <p:sp>
          <p:nvSpPr>
            <p:cNvPr id="81" name="Rectangle 19">
              <a:extLst>
                <a:ext uri="{FF2B5EF4-FFF2-40B4-BE49-F238E27FC236}">
                  <a16:creationId xmlns:a16="http://schemas.microsoft.com/office/drawing/2014/main" id="{F6B65A36-E79D-A04F-94D9-ADD42417E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0308" y="1847978"/>
              <a:ext cx="660832" cy="487849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342900">
                <a:lnSpc>
                  <a:spcPct val="85000"/>
                </a:lnSpc>
                <a:buClrTx/>
                <a:defRPr/>
              </a:pPr>
              <a:endParaRPr lang="en-US" altLang="en-US" sz="1350" kern="1200">
                <a:solidFill>
                  <a:prstClr val="black"/>
                </a:solidFill>
                <a:latin typeface="Calibri" panose="020F0502020204030204" pitchFamily="34" charset="0"/>
                <a:cs typeface="+mn-cs"/>
              </a:endParaRPr>
            </a:p>
          </p:txBody>
        </p:sp>
        <p:sp>
          <p:nvSpPr>
            <p:cNvPr id="82" name="Rectangle 20">
              <a:extLst>
                <a:ext uri="{FF2B5EF4-FFF2-40B4-BE49-F238E27FC236}">
                  <a16:creationId xmlns:a16="http://schemas.microsoft.com/office/drawing/2014/main" id="{45A2D278-3694-A643-BC10-3E42EF81F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1424" y="1842896"/>
              <a:ext cx="650785" cy="520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342900">
                <a:lnSpc>
                  <a:spcPct val="85000"/>
                </a:lnSpc>
                <a:buClrTx/>
                <a:defRPr/>
              </a:pPr>
              <a:r>
                <a:rPr lang="en-US" altLang="en-US" sz="1275" kern="1200" dirty="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IP</a:t>
              </a:r>
            </a:p>
            <a:p>
              <a:pPr algn="ctr" defTabSz="342900">
                <a:lnSpc>
                  <a:spcPct val="85000"/>
                </a:lnSpc>
                <a:buClrTx/>
                <a:defRPr/>
              </a:pPr>
              <a:r>
                <a:rPr lang="en-US" altLang="en-US" sz="1275" kern="1200" dirty="0" err="1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Prot</a:t>
              </a:r>
              <a:endParaRPr lang="en-US" altLang="en-US" sz="1275" kern="1200" dirty="0">
                <a:solidFill>
                  <a:prstClr val="black"/>
                </a:solidFill>
                <a:latin typeface="Calibri" panose="020F0502020204030204" pitchFamily="34" charset="0"/>
                <a:cs typeface="+mn-cs"/>
              </a:endParaRPr>
            </a:p>
          </p:txBody>
        </p:sp>
        <p:sp>
          <p:nvSpPr>
            <p:cNvPr id="83" name="Rectangle 21">
              <a:extLst>
                <a:ext uri="{FF2B5EF4-FFF2-40B4-BE49-F238E27FC236}">
                  <a16:creationId xmlns:a16="http://schemas.microsoft.com/office/drawing/2014/main" id="{7911A9BF-9CED-214D-BDDE-8C4985506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1454" y="1854958"/>
              <a:ext cx="661948" cy="487849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342900">
                <a:lnSpc>
                  <a:spcPct val="85000"/>
                </a:lnSpc>
                <a:buClrTx/>
                <a:defRPr/>
              </a:pPr>
              <a:endParaRPr lang="en-US" altLang="en-US" sz="1350" kern="1200">
                <a:solidFill>
                  <a:prstClr val="black"/>
                </a:solidFill>
                <a:latin typeface="Calibri" panose="020F0502020204030204" pitchFamily="34" charset="0"/>
                <a:cs typeface="+mn-cs"/>
              </a:endParaRPr>
            </a:p>
          </p:txBody>
        </p:sp>
        <p:sp>
          <p:nvSpPr>
            <p:cNvPr id="84" name="Rectangle 22">
              <a:extLst>
                <a:ext uri="{FF2B5EF4-FFF2-40B4-BE49-F238E27FC236}">
                  <a16:creationId xmlns:a16="http://schemas.microsoft.com/office/drawing/2014/main" id="{B82E42AD-7D55-744C-91C8-E2A3E311D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9786" y="1849876"/>
              <a:ext cx="665297" cy="520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342900">
                <a:lnSpc>
                  <a:spcPct val="85000"/>
                </a:lnSpc>
                <a:buClrTx/>
                <a:defRPr/>
              </a:pPr>
              <a:r>
                <a:rPr lang="en-US" altLang="en-US" sz="1275" kern="1200" dirty="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TCP</a:t>
              </a:r>
            </a:p>
            <a:p>
              <a:pPr algn="ctr" defTabSz="342900">
                <a:lnSpc>
                  <a:spcPct val="85000"/>
                </a:lnSpc>
                <a:buClrTx/>
                <a:defRPr/>
              </a:pPr>
              <a:r>
                <a:rPr lang="en-US" altLang="en-US" sz="1275" kern="1200" dirty="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s-port</a:t>
              </a:r>
            </a:p>
          </p:txBody>
        </p:sp>
        <p:sp>
          <p:nvSpPr>
            <p:cNvPr id="85" name="Rectangle 23">
              <a:extLst>
                <a:ext uri="{FF2B5EF4-FFF2-40B4-BE49-F238E27FC236}">
                  <a16:creationId xmlns:a16="http://schemas.microsoft.com/office/drawing/2014/main" id="{3861A8ED-7C63-D641-9F09-48D34FC5A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1216" y="1854958"/>
              <a:ext cx="661948" cy="487849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342900">
                <a:lnSpc>
                  <a:spcPct val="85000"/>
                </a:lnSpc>
                <a:buClrTx/>
                <a:defRPr/>
              </a:pPr>
              <a:endParaRPr lang="en-US" altLang="en-US" sz="1350" kern="1200">
                <a:solidFill>
                  <a:prstClr val="black"/>
                </a:solidFill>
                <a:latin typeface="Calibri" panose="020F0502020204030204" pitchFamily="34" charset="0"/>
                <a:cs typeface="+mn-cs"/>
              </a:endParaRPr>
            </a:p>
          </p:txBody>
        </p:sp>
        <p:sp>
          <p:nvSpPr>
            <p:cNvPr id="86" name="Rectangle 24">
              <a:extLst>
                <a:ext uri="{FF2B5EF4-FFF2-40B4-BE49-F238E27FC236}">
                  <a16:creationId xmlns:a16="http://schemas.microsoft.com/office/drawing/2014/main" id="{E47377AD-5F9D-BC4E-9DAF-21D04B773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5634" y="1849876"/>
              <a:ext cx="666413" cy="520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342900">
                <a:lnSpc>
                  <a:spcPct val="85000"/>
                </a:lnSpc>
                <a:buClrTx/>
                <a:defRPr/>
              </a:pPr>
              <a:r>
                <a:rPr lang="en-US" altLang="en-US" sz="1275" kern="1200" dirty="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TCP</a:t>
              </a:r>
            </a:p>
            <a:p>
              <a:pPr algn="ctr" defTabSz="342900">
                <a:lnSpc>
                  <a:spcPct val="85000"/>
                </a:lnSpc>
                <a:buClrTx/>
                <a:defRPr/>
              </a:pPr>
              <a:r>
                <a:rPr lang="en-US" altLang="en-US" sz="1275" kern="1200" dirty="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d-port</a:t>
              </a:r>
            </a:p>
          </p:txBody>
        </p:sp>
        <p:sp>
          <p:nvSpPr>
            <p:cNvPr id="87" name="Rectangle 25">
              <a:extLst>
                <a:ext uri="{FF2B5EF4-FFF2-40B4-BE49-F238E27FC236}">
                  <a16:creationId xmlns:a16="http://schemas.microsoft.com/office/drawing/2014/main" id="{E942D801-9778-DE47-A09D-B70F081C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7488" y="1852728"/>
              <a:ext cx="834970" cy="49598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rgbClr val="697D3A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342900">
                <a:lnSpc>
                  <a:spcPct val="85000"/>
                </a:lnSpc>
                <a:buClrTx/>
                <a:defRPr/>
              </a:pPr>
              <a:endParaRPr lang="en-US" altLang="en-US" sz="1350" kern="1200">
                <a:solidFill>
                  <a:prstClr val="black"/>
                </a:solidFill>
                <a:latin typeface="Calibri" panose="020F0502020204030204" pitchFamily="34" charset="0"/>
                <a:cs typeface="+mn-cs"/>
              </a:endParaRPr>
            </a:p>
          </p:txBody>
        </p:sp>
        <p:sp>
          <p:nvSpPr>
            <p:cNvPr id="88" name="Rectangle 26">
              <a:extLst>
                <a:ext uri="{FF2B5EF4-FFF2-40B4-BE49-F238E27FC236}">
                  <a16:creationId xmlns:a16="http://schemas.microsoft.com/office/drawing/2014/main" id="{3A864B19-6D0D-824B-808D-384BAC2FE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2048" y="1972855"/>
              <a:ext cx="842784" cy="2927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342900">
                <a:lnSpc>
                  <a:spcPct val="85000"/>
                </a:lnSpc>
                <a:buClrTx/>
                <a:defRPr/>
              </a:pPr>
              <a:r>
                <a:rPr lang="en-US" altLang="en-US" sz="1275" kern="1200" dirty="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Action</a:t>
              </a:r>
            </a:p>
          </p:txBody>
        </p:sp>
        <p:sp>
          <p:nvSpPr>
            <p:cNvPr id="90" name="Rectangle 13">
              <a:extLst>
                <a:ext uri="{FF2B5EF4-FFF2-40B4-BE49-F238E27FC236}">
                  <a16:creationId xmlns:a16="http://schemas.microsoft.com/office/drawing/2014/main" id="{A246A8FA-D66F-CE41-9DCF-E02116316A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1002" y="1846643"/>
              <a:ext cx="661948" cy="487849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342900">
                <a:lnSpc>
                  <a:spcPct val="85000"/>
                </a:lnSpc>
                <a:buClrTx/>
                <a:defRPr/>
              </a:pPr>
              <a:endParaRPr lang="en-US" altLang="en-US" sz="1350" kern="1200">
                <a:solidFill>
                  <a:prstClr val="black"/>
                </a:solidFill>
                <a:latin typeface="Calibri" panose="020F0502020204030204" pitchFamily="34" charset="0"/>
                <a:cs typeface="+mn-cs"/>
              </a:endParaRPr>
            </a:p>
          </p:txBody>
        </p:sp>
        <p:sp>
          <p:nvSpPr>
            <p:cNvPr id="91" name="Rectangle 14">
              <a:extLst>
                <a:ext uri="{FF2B5EF4-FFF2-40B4-BE49-F238E27FC236}">
                  <a16:creationId xmlns:a16="http://schemas.microsoft.com/office/drawing/2014/main" id="{15D994AB-28E0-304B-BDD3-1F13A3C40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1946" y="1859830"/>
              <a:ext cx="658599" cy="520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342900">
                <a:lnSpc>
                  <a:spcPct val="85000"/>
                </a:lnSpc>
                <a:buClrTx/>
                <a:defRPr/>
              </a:pPr>
              <a:r>
                <a:rPr lang="en-US" altLang="en-US" sz="1275" kern="1200" dirty="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VLAN</a:t>
              </a:r>
            </a:p>
            <a:p>
              <a:pPr algn="ctr" defTabSz="342900">
                <a:lnSpc>
                  <a:spcPct val="85000"/>
                </a:lnSpc>
                <a:buClrTx/>
                <a:defRPr/>
              </a:pPr>
              <a:r>
                <a:rPr lang="en-US" altLang="en-US" sz="1275" kern="1200" dirty="0" err="1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Pri</a:t>
              </a:r>
              <a:endParaRPr lang="en-US" altLang="en-US" sz="1275" kern="1200" dirty="0">
                <a:solidFill>
                  <a:prstClr val="black"/>
                </a:solidFill>
                <a:latin typeface="Calibri" panose="020F0502020204030204" pitchFamily="34" charset="0"/>
                <a:cs typeface="+mn-cs"/>
              </a:endParaRPr>
            </a:p>
          </p:txBody>
        </p:sp>
        <p:sp>
          <p:nvSpPr>
            <p:cNvPr id="92" name="Rectangle 19">
              <a:extLst>
                <a:ext uri="{FF2B5EF4-FFF2-40B4-BE49-F238E27FC236}">
                  <a16:creationId xmlns:a16="http://schemas.microsoft.com/office/drawing/2014/main" id="{AD1E2BB7-3E66-8C4B-8D44-59EBDBB6DA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0708" y="1853623"/>
              <a:ext cx="660832" cy="487849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342900">
                <a:lnSpc>
                  <a:spcPct val="85000"/>
                </a:lnSpc>
                <a:buClrTx/>
                <a:defRPr/>
              </a:pPr>
              <a:endParaRPr lang="en-US" altLang="en-US" sz="1350" kern="1200">
                <a:solidFill>
                  <a:prstClr val="black"/>
                </a:solidFill>
                <a:latin typeface="Calibri" panose="020F0502020204030204" pitchFamily="34" charset="0"/>
                <a:cs typeface="+mn-cs"/>
              </a:endParaRPr>
            </a:p>
          </p:txBody>
        </p:sp>
        <p:sp>
          <p:nvSpPr>
            <p:cNvPr id="93" name="Rectangle 20">
              <a:extLst>
                <a:ext uri="{FF2B5EF4-FFF2-40B4-BE49-F238E27FC236}">
                  <a16:creationId xmlns:a16="http://schemas.microsoft.com/office/drawing/2014/main" id="{A8A17371-179F-ED44-8EE0-0533B08A47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1824" y="1848541"/>
              <a:ext cx="650785" cy="520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342900">
                <a:lnSpc>
                  <a:spcPct val="85000"/>
                </a:lnSpc>
                <a:buClrTx/>
                <a:defRPr/>
              </a:pPr>
              <a:r>
                <a:rPr lang="en-US" altLang="en-US" sz="1275" kern="1200" dirty="0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IP</a:t>
              </a:r>
            </a:p>
            <a:p>
              <a:pPr algn="ctr" defTabSz="342900">
                <a:lnSpc>
                  <a:spcPct val="85000"/>
                </a:lnSpc>
                <a:buClrTx/>
                <a:defRPr/>
              </a:pPr>
              <a:r>
                <a:rPr lang="en-US" altLang="en-US" sz="1275" kern="1200" dirty="0" err="1">
                  <a:solidFill>
                    <a:prstClr val="black"/>
                  </a:solidFill>
                  <a:latin typeface="Calibri" panose="020F0502020204030204" pitchFamily="34" charset="0"/>
                  <a:cs typeface="+mn-cs"/>
                </a:rPr>
                <a:t>ToS</a:t>
              </a:r>
              <a:endParaRPr lang="en-US" altLang="en-US" sz="1275" kern="1200" dirty="0">
                <a:solidFill>
                  <a:prstClr val="black"/>
                </a:solidFill>
                <a:latin typeface="Calibri" panose="020F0502020204030204" pitchFamily="34" charset="0"/>
                <a:cs typeface="+mn-cs"/>
              </a:endParaRPr>
            </a:p>
          </p:txBody>
        </p:sp>
      </p:grpSp>
      <p:sp>
        <p:nvSpPr>
          <p:cNvPr id="57" name="Slide Number Placeholder 3">
            <a:extLst>
              <a:ext uri="{FF2B5EF4-FFF2-40B4-BE49-F238E27FC236}">
                <a16:creationId xmlns:a16="http://schemas.microsoft.com/office/drawing/2014/main" id="{2A3B0BEC-456F-A94A-98CC-4D78DDF619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14712" y="5689567"/>
            <a:ext cx="2057400" cy="273844"/>
          </a:xfrm>
        </p:spPr>
        <p:txBody>
          <a:bodyPr/>
          <a:lstStyle/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18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719438-0C98-CC4E-B2A6-DFB0F8C5A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52103"/>
            <a:ext cx="7886700" cy="386689"/>
          </a:xfrm>
        </p:spPr>
        <p:txBody>
          <a:bodyPr>
            <a:normAutofit fontScale="47500" lnSpcReduction="20000"/>
          </a:bodyPr>
          <a:lstStyle/>
          <a:p>
            <a:pPr>
              <a:buClr>
                <a:srgbClr val="000090"/>
              </a:buClr>
              <a:buSzPct val="100000"/>
            </a:pPr>
            <a:r>
              <a:rPr lang="en-US" altLang="en-US" dirty="0" err="1">
                <a:solidFill>
                  <a:srgbClr val="C00000"/>
                </a:solidFill>
                <a:latin typeface="Calibri" panose="020F0502020204030204" pitchFamily="34" charset="0"/>
              </a:rPr>
              <a:t>match+action</a:t>
            </a:r>
            <a:r>
              <a:rPr lang="en-US" altLang="en-US" dirty="0">
                <a:solidFill>
                  <a:srgbClr val="C00000"/>
                </a:solidFill>
                <a:latin typeface="Calibri" panose="020F0502020204030204" pitchFamily="34" charset="0"/>
              </a:rPr>
              <a:t>: </a:t>
            </a:r>
            <a:r>
              <a:rPr lang="en-US" altLang="en-US" dirty="0">
                <a:latin typeface="Calibri" panose="020F0502020204030204" pitchFamily="34" charset="0"/>
              </a:rPr>
              <a:t>abstraction</a:t>
            </a:r>
            <a:r>
              <a:rPr lang="en-US" altLang="en-US" dirty="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dirty="0">
                <a:latin typeface="Calibri" panose="020F0502020204030204" pitchFamily="34" charset="0"/>
              </a:rPr>
              <a:t>unifies different kinds of devices</a:t>
            </a:r>
            <a:endParaRPr lang="en-US" alt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1F8DAEA6-A5F2-2048-AC8C-FB7957AA6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16606"/>
            <a:ext cx="7886700" cy="670967"/>
          </a:xfrm>
        </p:spPr>
        <p:txBody>
          <a:bodyPr>
            <a:normAutofit/>
          </a:bodyPr>
          <a:lstStyle/>
          <a:p>
            <a:r>
              <a:rPr lang="en-US" sz="3600" dirty="0"/>
              <a:t>OpenFlow abstraction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BCD4464B-013F-784B-B542-C675A1CF87D0}"/>
              </a:ext>
            </a:extLst>
          </p:cNvPr>
          <p:cNvSpPr txBox="1">
            <a:spLocks/>
          </p:cNvSpPr>
          <p:nvPr/>
        </p:nvSpPr>
        <p:spPr>
          <a:xfrm>
            <a:off x="1085850" y="2496383"/>
            <a:ext cx="3366880" cy="295274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631" indent="0" defTabSz="685800">
              <a:spcBef>
                <a:spcPts val="0"/>
              </a:spcBef>
              <a:buClr>
                <a:srgbClr val="000090"/>
              </a:buClr>
              <a:buNone/>
              <a:defRPr/>
            </a:pPr>
            <a:r>
              <a:rPr lang="en-US" sz="2400" dirty="0">
                <a:solidFill>
                  <a:srgbClr val="C00000"/>
                </a:solidFill>
                <a:latin typeface="Calibri" charset="0"/>
              </a:rPr>
              <a:t>Router</a:t>
            </a:r>
          </a:p>
          <a:p>
            <a:pPr marL="508397" lvl="1" indent="-161925" defTabSz="685800">
              <a:spcBef>
                <a:spcPts val="0"/>
              </a:spcBef>
              <a:buClr>
                <a:srgbClr val="000090"/>
              </a:buClr>
              <a:buSzPct val="101000"/>
              <a:buFont typeface="Arial"/>
              <a:buChar char="•"/>
              <a:defRPr/>
            </a:pPr>
            <a:r>
              <a:rPr lang="en-US" sz="2100" i="1" dirty="0">
                <a:solidFill>
                  <a:srgbClr val="000090"/>
                </a:solidFill>
                <a:latin typeface="Calibri" charset="0"/>
              </a:rPr>
              <a:t>match: </a:t>
            </a:r>
            <a:r>
              <a:rPr lang="en-US" sz="2100" dirty="0">
                <a:solidFill>
                  <a:prstClr val="black"/>
                </a:solidFill>
                <a:latin typeface="Calibri" charset="0"/>
              </a:rPr>
              <a:t>longest destination IP prefix</a:t>
            </a:r>
          </a:p>
          <a:p>
            <a:pPr marL="508397" lvl="1" indent="-161925" defTabSz="685800">
              <a:spcBef>
                <a:spcPts val="0"/>
              </a:spcBef>
              <a:buClr>
                <a:srgbClr val="000090"/>
              </a:buClr>
              <a:buSzPct val="101000"/>
              <a:buFont typeface="Arial"/>
              <a:buChar char="•"/>
              <a:defRPr/>
            </a:pPr>
            <a:r>
              <a:rPr lang="en-US" sz="2100" i="1" dirty="0">
                <a:solidFill>
                  <a:srgbClr val="000090"/>
                </a:solidFill>
                <a:latin typeface="Calibri" charset="0"/>
              </a:rPr>
              <a:t>action: </a:t>
            </a:r>
            <a:r>
              <a:rPr lang="en-US" sz="2100" dirty="0">
                <a:solidFill>
                  <a:prstClr val="black"/>
                </a:solidFill>
                <a:latin typeface="Calibri" charset="0"/>
              </a:rPr>
              <a:t>forward out a link</a:t>
            </a:r>
          </a:p>
          <a:p>
            <a:pPr marL="0" indent="0" defTabSz="685800">
              <a:spcBef>
                <a:spcPts val="0"/>
              </a:spcBef>
              <a:buClr>
                <a:srgbClr val="000090"/>
              </a:buClr>
              <a:buNone/>
              <a:defRPr/>
            </a:pPr>
            <a:r>
              <a:rPr lang="en-US" sz="2400" dirty="0">
                <a:solidFill>
                  <a:srgbClr val="C00000"/>
                </a:solidFill>
                <a:latin typeface="Calibri" charset="0"/>
              </a:rPr>
              <a:t>Switch</a:t>
            </a:r>
            <a:endParaRPr lang="en-US" sz="2100" dirty="0">
              <a:solidFill>
                <a:srgbClr val="C00000"/>
              </a:solidFill>
              <a:latin typeface="Calibri" charset="0"/>
            </a:endParaRPr>
          </a:p>
          <a:p>
            <a:pPr marL="508397" lvl="1" indent="-161925" defTabSz="685800">
              <a:spcBef>
                <a:spcPts val="0"/>
              </a:spcBef>
              <a:buClr>
                <a:srgbClr val="000090"/>
              </a:buClr>
              <a:buSzPct val="100000"/>
              <a:buFont typeface="Arial"/>
              <a:buChar char="•"/>
              <a:defRPr/>
            </a:pPr>
            <a:r>
              <a:rPr lang="en-US" sz="2100" i="1" dirty="0">
                <a:solidFill>
                  <a:srgbClr val="000090"/>
                </a:solidFill>
                <a:latin typeface="Calibri" charset="0"/>
              </a:rPr>
              <a:t>match: </a:t>
            </a:r>
            <a:r>
              <a:rPr lang="en-US" sz="2100" dirty="0">
                <a:solidFill>
                  <a:prstClr val="black"/>
                </a:solidFill>
                <a:latin typeface="Calibri" charset="0"/>
              </a:rPr>
              <a:t>destination MAC address</a:t>
            </a:r>
          </a:p>
          <a:p>
            <a:pPr marL="508397" lvl="1" indent="-161925" defTabSz="685800">
              <a:spcBef>
                <a:spcPts val="0"/>
              </a:spcBef>
              <a:buClr>
                <a:srgbClr val="000090"/>
              </a:buClr>
              <a:buSzPct val="100000"/>
              <a:buFont typeface="Arial"/>
              <a:buChar char="•"/>
              <a:defRPr/>
            </a:pPr>
            <a:r>
              <a:rPr lang="en-US" sz="2100" i="1" dirty="0">
                <a:solidFill>
                  <a:srgbClr val="000090"/>
                </a:solidFill>
                <a:latin typeface="Calibri" charset="0"/>
              </a:rPr>
              <a:t>action: </a:t>
            </a:r>
            <a:r>
              <a:rPr lang="en-US" sz="2100" dirty="0">
                <a:solidFill>
                  <a:prstClr val="black"/>
                </a:solidFill>
                <a:latin typeface="Calibri" charset="0"/>
              </a:rPr>
              <a:t>forward or flood</a:t>
            </a:r>
          </a:p>
        </p:txBody>
      </p:sp>
      <p:sp>
        <p:nvSpPr>
          <p:cNvPr id="35" name="Content Placeholder 4">
            <a:extLst>
              <a:ext uri="{FF2B5EF4-FFF2-40B4-BE49-F238E27FC236}">
                <a16:creationId xmlns:a16="http://schemas.microsoft.com/office/drawing/2014/main" id="{667D824B-6CCF-664C-BE00-1958B9E23803}"/>
              </a:ext>
            </a:extLst>
          </p:cNvPr>
          <p:cNvSpPr txBox="1">
            <a:spLocks/>
          </p:cNvSpPr>
          <p:nvPr/>
        </p:nvSpPr>
        <p:spPr>
          <a:xfrm>
            <a:off x="4922354" y="2501919"/>
            <a:ext cx="3545786" cy="348615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>
              <a:spcBef>
                <a:spcPts val="0"/>
              </a:spcBef>
              <a:buClr>
                <a:srgbClr val="000090"/>
              </a:buClr>
              <a:buNone/>
              <a:defRPr/>
            </a:pPr>
            <a:r>
              <a:rPr lang="en-US" sz="2400" dirty="0">
                <a:solidFill>
                  <a:srgbClr val="C00000"/>
                </a:solidFill>
                <a:latin typeface="Calibri" charset="0"/>
              </a:rPr>
              <a:t>Firewall</a:t>
            </a:r>
          </a:p>
          <a:p>
            <a:pPr marL="381000" lvl="1" indent="-164306" defTabSz="685800">
              <a:spcBef>
                <a:spcPts val="0"/>
              </a:spcBef>
              <a:buClr>
                <a:srgbClr val="000090"/>
              </a:buClr>
              <a:buFont typeface="Arial"/>
              <a:buChar char="•"/>
              <a:defRPr/>
            </a:pPr>
            <a:r>
              <a:rPr lang="en-US" sz="2100" i="1" dirty="0">
                <a:solidFill>
                  <a:srgbClr val="000090"/>
                </a:solidFill>
                <a:latin typeface="Calibri" charset="0"/>
              </a:rPr>
              <a:t>match</a:t>
            </a:r>
            <a:r>
              <a:rPr lang="en-US" sz="2100" dirty="0">
                <a:solidFill>
                  <a:prstClr val="black"/>
                </a:solidFill>
                <a:latin typeface="Calibri" charset="0"/>
              </a:rPr>
              <a:t>: IP addresses and TCP/UDP port numbers</a:t>
            </a:r>
          </a:p>
          <a:p>
            <a:pPr marL="381000" lvl="1" indent="-164306" defTabSz="685800">
              <a:spcBef>
                <a:spcPts val="0"/>
              </a:spcBef>
              <a:buClr>
                <a:srgbClr val="000090"/>
              </a:buClr>
              <a:buFont typeface="Arial"/>
              <a:buChar char="•"/>
              <a:defRPr/>
            </a:pPr>
            <a:r>
              <a:rPr lang="en-US" sz="2100" i="1" dirty="0">
                <a:solidFill>
                  <a:srgbClr val="000090"/>
                </a:solidFill>
                <a:latin typeface="Calibri" charset="0"/>
              </a:rPr>
              <a:t>action: </a:t>
            </a:r>
            <a:r>
              <a:rPr lang="en-US" sz="2100" dirty="0">
                <a:solidFill>
                  <a:prstClr val="black"/>
                </a:solidFill>
                <a:latin typeface="Calibri" charset="0"/>
              </a:rPr>
              <a:t>permit or deny </a:t>
            </a:r>
          </a:p>
          <a:p>
            <a:pPr marL="0" indent="0" defTabSz="685800">
              <a:spcBef>
                <a:spcPts val="0"/>
              </a:spcBef>
              <a:buClr>
                <a:srgbClr val="000090"/>
              </a:buClr>
              <a:buNone/>
              <a:defRPr/>
            </a:pPr>
            <a:endParaRPr lang="en-US" sz="2400" dirty="0">
              <a:solidFill>
                <a:srgbClr val="C00000"/>
              </a:solidFill>
              <a:latin typeface="Calibri" charset="0"/>
            </a:endParaRPr>
          </a:p>
          <a:p>
            <a:pPr marL="0" indent="0" defTabSz="685800">
              <a:spcBef>
                <a:spcPts val="0"/>
              </a:spcBef>
              <a:buClr>
                <a:srgbClr val="000090"/>
              </a:buClr>
              <a:buNone/>
              <a:defRPr/>
            </a:pPr>
            <a:r>
              <a:rPr lang="en-US" sz="2400" dirty="0">
                <a:solidFill>
                  <a:srgbClr val="C00000"/>
                </a:solidFill>
                <a:latin typeface="Calibri" charset="0"/>
              </a:rPr>
              <a:t>NAT</a:t>
            </a:r>
          </a:p>
          <a:p>
            <a:pPr marL="389335" lvl="1" indent="-172641" defTabSz="685800">
              <a:spcBef>
                <a:spcPts val="0"/>
              </a:spcBef>
              <a:buClr>
                <a:srgbClr val="000090"/>
              </a:buClr>
              <a:buFont typeface="Arial"/>
              <a:buChar char="•"/>
              <a:defRPr/>
            </a:pPr>
            <a:r>
              <a:rPr lang="en-US" sz="2100" i="1" dirty="0">
                <a:solidFill>
                  <a:srgbClr val="000090"/>
                </a:solidFill>
                <a:latin typeface="Calibri" charset="0"/>
              </a:rPr>
              <a:t>match: </a:t>
            </a:r>
            <a:r>
              <a:rPr lang="en-US" sz="2100" dirty="0">
                <a:solidFill>
                  <a:prstClr val="black"/>
                </a:solidFill>
                <a:latin typeface="Calibri" charset="0"/>
              </a:rPr>
              <a:t>IP address and port</a:t>
            </a:r>
          </a:p>
          <a:p>
            <a:pPr marL="389335" lvl="1" indent="-172641" defTabSz="685800">
              <a:spcBef>
                <a:spcPts val="0"/>
              </a:spcBef>
              <a:buClr>
                <a:srgbClr val="000090"/>
              </a:buClr>
              <a:buFont typeface="Arial"/>
              <a:buChar char="•"/>
              <a:defRPr/>
            </a:pPr>
            <a:r>
              <a:rPr lang="en-US" sz="2100" i="1" dirty="0">
                <a:solidFill>
                  <a:srgbClr val="000090"/>
                </a:solidFill>
                <a:latin typeface="Calibri" charset="0"/>
              </a:rPr>
              <a:t>action: </a:t>
            </a:r>
            <a:r>
              <a:rPr lang="en-US" sz="2100" dirty="0">
                <a:solidFill>
                  <a:prstClr val="black"/>
                </a:solidFill>
                <a:latin typeface="Calibri" charset="0"/>
              </a:rPr>
              <a:t>rewrite address and port</a:t>
            </a:r>
          </a:p>
          <a:p>
            <a:pPr marL="0" indent="-166688" defTabSz="685800">
              <a:spcBef>
                <a:spcPts val="0"/>
              </a:spcBef>
              <a:buFont typeface="Wingdings" charset="0"/>
              <a:buChar char="§"/>
              <a:defRPr/>
            </a:pPr>
            <a:endParaRPr lang="en-US" sz="2400" dirty="0">
              <a:solidFill>
                <a:prstClr val="black"/>
              </a:solidFill>
              <a:latin typeface="Calibri" charset="0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E1B560F-4B2A-0640-8667-837D2163E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14712" y="5689567"/>
            <a:ext cx="2057400" cy="273844"/>
          </a:xfrm>
        </p:spPr>
        <p:txBody>
          <a:bodyPr/>
          <a:lstStyle/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95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/>
      <p:bldP spid="3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1F8DAEA6-A5F2-2048-AC8C-FB7957AA6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16606"/>
            <a:ext cx="7886700" cy="670967"/>
          </a:xfrm>
        </p:spPr>
        <p:txBody>
          <a:bodyPr>
            <a:normAutofit/>
          </a:bodyPr>
          <a:lstStyle/>
          <a:p>
            <a:r>
              <a:rPr lang="en-US" sz="3600" dirty="0"/>
              <a:t>OpenFlow example</a:t>
            </a:r>
          </a:p>
        </p:txBody>
      </p:sp>
      <p:cxnSp>
        <p:nvCxnSpPr>
          <p:cNvPr id="196" name="Straight Connector 13">
            <a:extLst>
              <a:ext uri="{FF2B5EF4-FFF2-40B4-BE49-F238E27FC236}">
                <a16:creationId xmlns:a16="http://schemas.microsoft.com/office/drawing/2014/main" id="{CB40D880-161F-974F-A9EE-DC429D8528F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108824" y="2778921"/>
            <a:ext cx="1618059" cy="138469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7" name="Straight Connector 11">
            <a:extLst>
              <a:ext uri="{FF2B5EF4-FFF2-40B4-BE49-F238E27FC236}">
                <a16:creationId xmlns:a16="http://schemas.microsoft.com/office/drawing/2014/main" id="{F369C91E-6275-2C49-8D03-6AFE694C55A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318375" y="4230291"/>
            <a:ext cx="153471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8" name="Straight Connector 6">
            <a:extLst>
              <a:ext uri="{FF2B5EF4-FFF2-40B4-BE49-F238E27FC236}">
                <a16:creationId xmlns:a16="http://schemas.microsoft.com/office/drawing/2014/main" id="{8130AC3F-4D6F-7145-8F66-CD05FE33E6E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169544" y="2875360"/>
            <a:ext cx="0" cy="11811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9" name="Straight Connector 64">
            <a:extLst>
              <a:ext uri="{FF2B5EF4-FFF2-40B4-BE49-F238E27FC236}">
                <a16:creationId xmlns:a16="http://schemas.microsoft.com/office/drawing/2014/main" id="{D53BF40B-1E44-474A-A1E4-88E387FB21E7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260032" y="3223023"/>
            <a:ext cx="1108472" cy="983456"/>
          </a:xfrm>
          <a:prstGeom prst="line">
            <a:avLst/>
          </a:prstGeom>
          <a:noFill/>
          <a:ln w="12700">
            <a:solidFill>
              <a:srgbClr val="CC0000">
                <a:alpha val="50195"/>
              </a:srgbClr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F4B29DE4-2EEB-D84D-9D70-6BD80FD57EAC}"/>
              </a:ext>
            </a:extLst>
          </p:cNvPr>
          <p:cNvCxnSpPr/>
          <p:nvPr/>
        </p:nvCxnSpPr>
        <p:spPr>
          <a:xfrm flipH="1" flipV="1">
            <a:off x="3220743" y="4282681"/>
            <a:ext cx="4763" cy="492919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D4FF8069-D6E8-734F-B1D2-6BE329F879C7}"/>
              </a:ext>
            </a:extLst>
          </p:cNvPr>
          <p:cNvCxnSpPr/>
          <p:nvPr/>
        </p:nvCxnSpPr>
        <p:spPr>
          <a:xfrm>
            <a:off x="2503987" y="4250531"/>
            <a:ext cx="398859" cy="0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</p:cxnSp>
      <p:grpSp>
        <p:nvGrpSpPr>
          <p:cNvPr id="202" name="Group 44">
            <a:extLst>
              <a:ext uri="{FF2B5EF4-FFF2-40B4-BE49-F238E27FC236}">
                <a16:creationId xmlns:a16="http://schemas.microsoft.com/office/drawing/2014/main" id="{9C4002D9-DF30-D144-9386-64ED23FED52F}"/>
              </a:ext>
            </a:extLst>
          </p:cNvPr>
          <p:cNvGrpSpPr>
            <a:grpSpLocks/>
          </p:cNvGrpSpPr>
          <p:nvPr/>
        </p:nvGrpSpPr>
        <p:grpSpPr bwMode="auto">
          <a:xfrm>
            <a:off x="2055120" y="3889772"/>
            <a:ext cx="567929" cy="471488"/>
            <a:chOff x="-44" y="1473"/>
            <a:chExt cx="981" cy="1105"/>
          </a:xfrm>
        </p:grpSpPr>
        <p:pic>
          <p:nvPicPr>
            <p:cNvPr id="203" name="Picture 45" descr="desktop_computer_stylized_medium">
              <a:extLst>
                <a:ext uri="{FF2B5EF4-FFF2-40B4-BE49-F238E27FC236}">
                  <a16:creationId xmlns:a16="http://schemas.microsoft.com/office/drawing/2014/main" id="{A8DDFC57-A653-E643-878F-2786E68F6B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" name="Freeform 46">
              <a:extLst>
                <a:ext uri="{FF2B5EF4-FFF2-40B4-BE49-F238E27FC236}">
                  <a16:creationId xmlns:a16="http://schemas.microsoft.com/office/drawing/2014/main" id="{3015E4EC-FEA9-5542-ACE6-63401E8006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05" name="Group 44">
            <a:extLst>
              <a:ext uri="{FF2B5EF4-FFF2-40B4-BE49-F238E27FC236}">
                <a16:creationId xmlns:a16="http://schemas.microsoft.com/office/drawing/2014/main" id="{F77FDB30-E2C1-8043-AA3D-41C5428CD580}"/>
              </a:ext>
            </a:extLst>
          </p:cNvPr>
          <p:cNvGrpSpPr>
            <a:grpSpLocks/>
          </p:cNvGrpSpPr>
          <p:nvPr/>
        </p:nvGrpSpPr>
        <p:grpSpPr bwMode="auto">
          <a:xfrm>
            <a:off x="2852839" y="4526756"/>
            <a:ext cx="567929" cy="471488"/>
            <a:chOff x="188" y="1473"/>
            <a:chExt cx="981" cy="1105"/>
          </a:xfrm>
        </p:grpSpPr>
        <p:pic>
          <p:nvPicPr>
            <p:cNvPr id="206" name="Picture 45" descr="desktop_computer_stylized_medium">
              <a:extLst>
                <a:ext uri="{FF2B5EF4-FFF2-40B4-BE49-F238E27FC236}">
                  <a16:creationId xmlns:a16="http://schemas.microsoft.com/office/drawing/2014/main" id="{1052E4EA-6FEA-844A-A25A-AF2C0B49F0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8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7" name="Freeform 46">
              <a:extLst>
                <a:ext uri="{FF2B5EF4-FFF2-40B4-BE49-F238E27FC236}">
                  <a16:creationId xmlns:a16="http://schemas.microsoft.com/office/drawing/2014/main" id="{539D824A-2830-1A42-AF13-8ADCB10DAC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8" y="1587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208" name="TextBox 9">
            <a:extLst>
              <a:ext uri="{FF2B5EF4-FFF2-40B4-BE49-F238E27FC236}">
                <a16:creationId xmlns:a16="http://schemas.microsoft.com/office/drawing/2014/main" id="{6EDEBC7E-1ACA-5B44-9D83-8900509C0F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5987" y="4019915"/>
            <a:ext cx="671980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1050" kern="1200" dirty="0">
                <a:solidFill>
                  <a:srgbClr val="0000A8"/>
                </a:solidFill>
                <a:cs typeface="Arial" panose="020B0604020202020204" pitchFamily="34" charset="0"/>
              </a:rPr>
              <a:t>Host h1</a:t>
            </a:r>
          </a:p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1050" kern="1200" dirty="0">
                <a:solidFill>
                  <a:srgbClr val="000000"/>
                </a:solidFill>
                <a:cs typeface="Arial" panose="020B0604020202020204" pitchFamily="34" charset="0"/>
              </a:rPr>
              <a:t>10.1.0.1</a:t>
            </a:r>
          </a:p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altLang="en-US" sz="1050" kern="1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09" name="TextBox 58">
            <a:extLst>
              <a:ext uri="{FF2B5EF4-FFF2-40B4-BE49-F238E27FC236}">
                <a16:creationId xmlns:a16="http://schemas.microsoft.com/office/drawing/2014/main" id="{E1178F66-20DC-9147-A60A-B4A736E86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7487" y="4947305"/>
            <a:ext cx="671979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1050" kern="1200" dirty="0">
                <a:solidFill>
                  <a:srgbClr val="0000A8"/>
                </a:solidFill>
                <a:cs typeface="Arial" panose="020B0604020202020204" pitchFamily="34" charset="0"/>
              </a:rPr>
              <a:t>Host h2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1050" kern="1200" dirty="0">
                <a:solidFill>
                  <a:srgbClr val="000000"/>
                </a:solidFill>
                <a:cs typeface="Arial" panose="020B0604020202020204" pitchFamily="34" charset="0"/>
              </a:rPr>
              <a:t>10.1.0.2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altLang="en-US" sz="1350" kern="1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A1F07088-AD69-CB45-9BB2-8DB8C9FEDA25}"/>
              </a:ext>
            </a:extLst>
          </p:cNvPr>
          <p:cNvCxnSpPr/>
          <p:nvPr/>
        </p:nvCxnSpPr>
        <p:spPr>
          <a:xfrm flipV="1">
            <a:off x="4494710" y="4283869"/>
            <a:ext cx="229790" cy="367904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76CB3FF4-5E87-DD4D-9275-FA1D2385BBC2}"/>
              </a:ext>
            </a:extLst>
          </p:cNvPr>
          <p:cNvCxnSpPr/>
          <p:nvPr/>
        </p:nvCxnSpPr>
        <p:spPr>
          <a:xfrm>
            <a:off x="5060256" y="4193381"/>
            <a:ext cx="398860" cy="0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</p:cxnSp>
      <p:grpSp>
        <p:nvGrpSpPr>
          <p:cNvPr id="212" name="Group 44">
            <a:extLst>
              <a:ext uri="{FF2B5EF4-FFF2-40B4-BE49-F238E27FC236}">
                <a16:creationId xmlns:a16="http://schemas.microsoft.com/office/drawing/2014/main" id="{AF067C68-E87B-E64B-9EA0-8C576193E2D5}"/>
              </a:ext>
            </a:extLst>
          </p:cNvPr>
          <p:cNvGrpSpPr>
            <a:grpSpLocks/>
          </p:cNvGrpSpPr>
          <p:nvPr/>
        </p:nvGrpSpPr>
        <p:grpSpPr bwMode="auto">
          <a:xfrm>
            <a:off x="5215039" y="4023122"/>
            <a:ext cx="567929" cy="471488"/>
            <a:chOff x="-44" y="1473"/>
            <a:chExt cx="981" cy="1105"/>
          </a:xfrm>
        </p:grpSpPr>
        <p:pic>
          <p:nvPicPr>
            <p:cNvPr id="213" name="Picture 45" descr="desktop_computer_stylized_medium">
              <a:extLst>
                <a:ext uri="{FF2B5EF4-FFF2-40B4-BE49-F238E27FC236}">
                  <a16:creationId xmlns:a16="http://schemas.microsoft.com/office/drawing/2014/main" id="{58222FD7-FAC0-9048-861D-C7FB905DAB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4" name="Freeform 46">
              <a:extLst>
                <a:ext uri="{FF2B5EF4-FFF2-40B4-BE49-F238E27FC236}">
                  <a16:creationId xmlns:a16="http://schemas.microsoft.com/office/drawing/2014/main" id="{4F99949B-902B-5C48-B8F4-C60B9A1C94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15" name="Group 44">
            <a:extLst>
              <a:ext uri="{FF2B5EF4-FFF2-40B4-BE49-F238E27FC236}">
                <a16:creationId xmlns:a16="http://schemas.microsoft.com/office/drawing/2014/main" id="{BB96A80F-DF20-D84A-83F9-B02CA294C3CB}"/>
              </a:ext>
            </a:extLst>
          </p:cNvPr>
          <p:cNvGrpSpPr>
            <a:grpSpLocks/>
          </p:cNvGrpSpPr>
          <p:nvPr/>
        </p:nvGrpSpPr>
        <p:grpSpPr bwMode="auto">
          <a:xfrm>
            <a:off x="4106566" y="4483894"/>
            <a:ext cx="567928" cy="471488"/>
            <a:chOff x="-44" y="1473"/>
            <a:chExt cx="981" cy="1105"/>
          </a:xfrm>
        </p:grpSpPr>
        <p:pic>
          <p:nvPicPr>
            <p:cNvPr id="216" name="Picture 45" descr="desktop_computer_stylized_medium">
              <a:extLst>
                <a:ext uri="{FF2B5EF4-FFF2-40B4-BE49-F238E27FC236}">
                  <a16:creationId xmlns:a16="http://schemas.microsoft.com/office/drawing/2014/main" id="{33CD0307-64FA-664C-937F-8AEF1F7673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7" name="Freeform 46">
              <a:extLst>
                <a:ext uri="{FF2B5EF4-FFF2-40B4-BE49-F238E27FC236}">
                  <a16:creationId xmlns:a16="http://schemas.microsoft.com/office/drawing/2014/main" id="{7E09CDE0-C828-BD49-ABFC-D01B3B7779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218" name="TextBox 70">
            <a:extLst>
              <a:ext uri="{FF2B5EF4-FFF2-40B4-BE49-F238E27FC236}">
                <a16:creationId xmlns:a16="http://schemas.microsoft.com/office/drawing/2014/main" id="{F1E4672C-055C-0040-BA1C-1B569384F2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4463" y="4044554"/>
            <a:ext cx="671979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1050" kern="1200" dirty="0">
                <a:solidFill>
                  <a:srgbClr val="0000A8"/>
                </a:solidFill>
                <a:cs typeface="Arial" panose="020B0604020202020204" pitchFamily="34" charset="0"/>
              </a:rPr>
              <a:t>Host h4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1050" kern="1200" dirty="0">
                <a:solidFill>
                  <a:srgbClr val="000000"/>
                </a:solidFill>
                <a:cs typeface="Arial" panose="020B0604020202020204" pitchFamily="34" charset="0"/>
              </a:rPr>
              <a:t>10.2.0.4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altLang="en-US" sz="1350" kern="1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19" name="TextBox 71">
            <a:extLst>
              <a:ext uri="{FF2B5EF4-FFF2-40B4-BE49-F238E27FC236}">
                <a16:creationId xmlns:a16="http://schemas.microsoft.com/office/drawing/2014/main" id="{7D1D7A82-2B90-124D-8B70-788F9A13A7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683" y="4869605"/>
            <a:ext cx="671979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1050" kern="1200" dirty="0">
                <a:solidFill>
                  <a:srgbClr val="0000A8"/>
                </a:solidFill>
                <a:cs typeface="Arial" panose="020B0604020202020204" pitchFamily="34" charset="0"/>
              </a:rPr>
              <a:t>Host h3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1050" kern="1200" dirty="0">
                <a:solidFill>
                  <a:srgbClr val="000000"/>
                </a:solidFill>
                <a:cs typeface="Arial" panose="020B0604020202020204" pitchFamily="34" charset="0"/>
              </a:rPr>
              <a:t>10.2.0.3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altLang="en-US" sz="1350" kern="1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A2B5B59C-D9F3-FA4D-8B80-E6E965F14CB4}"/>
              </a:ext>
            </a:extLst>
          </p:cNvPr>
          <p:cNvCxnSpPr/>
          <p:nvPr/>
        </p:nvCxnSpPr>
        <p:spPr>
          <a:xfrm>
            <a:off x="2512320" y="2868216"/>
            <a:ext cx="529829" cy="0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46ED07FB-874E-784B-B948-DE3F22F518D9}"/>
              </a:ext>
            </a:extLst>
          </p:cNvPr>
          <p:cNvCxnSpPr/>
          <p:nvPr/>
        </p:nvCxnSpPr>
        <p:spPr>
          <a:xfrm flipV="1">
            <a:off x="3245744" y="2368155"/>
            <a:ext cx="0" cy="355997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</p:cxnSp>
      <p:grpSp>
        <p:nvGrpSpPr>
          <p:cNvPr id="222" name="Group 44">
            <a:extLst>
              <a:ext uri="{FF2B5EF4-FFF2-40B4-BE49-F238E27FC236}">
                <a16:creationId xmlns:a16="http://schemas.microsoft.com/office/drawing/2014/main" id="{7AD81740-508B-C947-8F31-2442A83D9910}"/>
              </a:ext>
            </a:extLst>
          </p:cNvPr>
          <p:cNvGrpSpPr>
            <a:grpSpLocks/>
          </p:cNvGrpSpPr>
          <p:nvPr/>
        </p:nvGrpSpPr>
        <p:grpSpPr bwMode="auto">
          <a:xfrm>
            <a:off x="2884985" y="2074069"/>
            <a:ext cx="567928" cy="471488"/>
            <a:chOff x="-44" y="1473"/>
            <a:chExt cx="981" cy="1105"/>
          </a:xfrm>
        </p:grpSpPr>
        <p:pic>
          <p:nvPicPr>
            <p:cNvPr id="223" name="Picture 45" descr="desktop_computer_stylized_medium">
              <a:extLst>
                <a:ext uri="{FF2B5EF4-FFF2-40B4-BE49-F238E27FC236}">
                  <a16:creationId xmlns:a16="http://schemas.microsoft.com/office/drawing/2014/main" id="{2C016883-9484-5C4D-B14D-EA3364FB62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4" name="Freeform 46">
              <a:extLst>
                <a:ext uri="{FF2B5EF4-FFF2-40B4-BE49-F238E27FC236}">
                  <a16:creationId xmlns:a16="http://schemas.microsoft.com/office/drawing/2014/main" id="{F5C81A08-61C3-3E43-A943-49A53106C8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25" name="Group 44">
            <a:extLst>
              <a:ext uri="{FF2B5EF4-FFF2-40B4-BE49-F238E27FC236}">
                <a16:creationId xmlns:a16="http://schemas.microsoft.com/office/drawing/2014/main" id="{8C13A896-FAF2-1944-9E6A-653D596FBABE}"/>
              </a:ext>
            </a:extLst>
          </p:cNvPr>
          <p:cNvGrpSpPr>
            <a:grpSpLocks/>
          </p:cNvGrpSpPr>
          <p:nvPr/>
        </p:nvGrpSpPr>
        <p:grpSpPr bwMode="auto">
          <a:xfrm>
            <a:off x="2094410" y="2778659"/>
            <a:ext cx="567928" cy="471488"/>
            <a:chOff x="-44" y="1473"/>
            <a:chExt cx="981" cy="1105"/>
          </a:xfrm>
        </p:grpSpPr>
        <p:pic>
          <p:nvPicPr>
            <p:cNvPr id="226" name="Picture 45" descr="desktop_computer_stylized_medium">
              <a:extLst>
                <a:ext uri="{FF2B5EF4-FFF2-40B4-BE49-F238E27FC236}">
                  <a16:creationId xmlns:a16="http://schemas.microsoft.com/office/drawing/2014/main" id="{170E5B83-C729-6B4F-8607-FA40D26285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7" name="Freeform 46">
              <a:extLst>
                <a:ext uri="{FF2B5EF4-FFF2-40B4-BE49-F238E27FC236}">
                  <a16:creationId xmlns:a16="http://schemas.microsoft.com/office/drawing/2014/main" id="{DA39ACBD-A915-6D4A-817E-BF1203C22A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228" name="TextBox 83">
            <a:extLst>
              <a:ext uri="{FF2B5EF4-FFF2-40B4-BE49-F238E27FC236}">
                <a16:creationId xmlns:a16="http://schemas.microsoft.com/office/drawing/2014/main" id="{30CFD95A-683A-934C-A7FE-C30EB2568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7634" y="3156087"/>
            <a:ext cx="67198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1050" kern="1200" dirty="0">
                <a:solidFill>
                  <a:srgbClr val="0000A8"/>
                </a:solidFill>
                <a:cs typeface="Arial" panose="020B0604020202020204" pitchFamily="34" charset="0"/>
              </a:rPr>
              <a:t>Host h5</a:t>
            </a:r>
          </a:p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1050" kern="1200" dirty="0">
                <a:solidFill>
                  <a:srgbClr val="000000"/>
                </a:solidFill>
                <a:cs typeface="Arial" panose="020B0604020202020204" pitchFamily="34" charset="0"/>
              </a:rPr>
              <a:t>10.3.0.5</a:t>
            </a:r>
          </a:p>
        </p:txBody>
      </p:sp>
      <p:sp>
        <p:nvSpPr>
          <p:cNvPr id="229" name="TextBox 92">
            <a:extLst>
              <a:ext uri="{FF2B5EF4-FFF2-40B4-BE49-F238E27FC236}">
                <a16:creationId xmlns:a16="http://schemas.microsoft.com/office/drawing/2014/main" id="{988CB387-3820-3A4C-A283-BDC5D16D3F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7169" y="3819525"/>
            <a:ext cx="367408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1350" kern="1200" dirty="0">
                <a:solidFill>
                  <a:srgbClr val="C00000"/>
                </a:solidFill>
                <a:cs typeface="Arial" panose="020B0604020202020204" pitchFamily="34" charset="0"/>
              </a:rPr>
              <a:t>s1</a:t>
            </a:r>
          </a:p>
        </p:txBody>
      </p:sp>
      <p:sp>
        <p:nvSpPr>
          <p:cNvPr id="230" name="TextBox 93">
            <a:extLst>
              <a:ext uri="{FF2B5EF4-FFF2-40B4-BE49-F238E27FC236}">
                <a16:creationId xmlns:a16="http://schemas.microsoft.com/office/drawing/2014/main" id="{CBFD7310-8113-634E-8357-DF51674B5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7610" y="3839766"/>
            <a:ext cx="367408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1350" kern="1200" dirty="0">
                <a:solidFill>
                  <a:srgbClr val="C00000"/>
                </a:solidFill>
                <a:cs typeface="Arial" panose="020B0604020202020204" pitchFamily="34" charset="0"/>
              </a:rPr>
              <a:t>s2</a:t>
            </a:r>
          </a:p>
        </p:txBody>
      </p:sp>
      <p:sp>
        <p:nvSpPr>
          <p:cNvPr id="231" name="TextBox 94">
            <a:extLst>
              <a:ext uri="{FF2B5EF4-FFF2-40B4-BE49-F238E27FC236}">
                <a16:creationId xmlns:a16="http://schemas.microsoft.com/office/drawing/2014/main" id="{3350DC8E-7B2E-2744-9A7F-5D80CDC27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0285" y="2483644"/>
            <a:ext cx="367408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1350" kern="1200" dirty="0">
                <a:solidFill>
                  <a:srgbClr val="C00000"/>
                </a:solidFill>
                <a:cs typeface="Arial" panose="020B0604020202020204" pitchFamily="34" charset="0"/>
              </a:rPr>
              <a:t>s3</a:t>
            </a:r>
          </a:p>
        </p:txBody>
      </p:sp>
      <p:cxnSp>
        <p:nvCxnSpPr>
          <p:cNvPr id="232" name="Straight Connector 99">
            <a:extLst>
              <a:ext uri="{FF2B5EF4-FFF2-40B4-BE49-F238E27FC236}">
                <a16:creationId xmlns:a16="http://schemas.microsoft.com/office/drawing/2014/main" id="{D82A6EC4-C796-AD40-976D-1FD13F41BA9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260033" y="3011092"/>
            <a:ext cx="1044179" cy="164306"/>
          </a:xfrm>
          <a:prstGeom prst="line">
            <a:avLst/>
          </a:prstGeom>
          <a:noFill/>
          <a:ln w="12700">
            <a:solidFill>
              <a:srgbClr val="CC0000">
                <a:alpha val="50195"/>
              </a:srgbClr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3" name="Straight Connector 102">
            <a:extLst>
              <a:ext uri="{FF2B5EF4-FFF2-40B4-BE49-F238E27FC236}">
                <a16:creationId xmlns:a16="http://schemas.microsoft.com/office/drawing/2014/main" id="{168D649A-E996-4E4B-9CE2-4CE19077F1E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368503" y="3223022"/>
            <a:ext cx="400050" cy="732234"/>
          </a:xfrm>
          <a:prstGeom prst="line">
            <a:avLst/>
          </a:prstGeom>
          <a:noFill/>
          <a:ln w="12700">
            <a:solidFill>
              <a:srgbClr val="CC0000">
                <a:alpha val="50195"/>
              </a:srgbClr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4" name="TextBox 108">
            <a:extLst>
              <a:ext uri="{FF2B5EF4-FFF2-40B4-BE49-F238E27FC236}">
                <a16:creationId xmlns:a16="http://schemas.microsoft.com/office/drawing/2014/main" id="{C24D254F-852A-5041-BE42-3D1E0FD072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8581" y="2487216"/>
            <a:ext cx="24878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900" kern="1200">
                <a:solidFill>
                  <a:srgbClr val="000000"/>
                </a:solidFill>
                <a:cs typeface="Arial" panose="020B0604020202020204" pitchFamily="34" charset="0"/>
              </a:rPr>
              <a:t>1</a:t>
            </a:r>
          </a:p>
        </p:txBody>
      </p:sp>
      <p:sp>
        <p:nvSpPr>
          <p:cNvPr id="235" name="TextBox 109">
            <a:extLst>
              <a:ext uri="{FF2B5EF4-FFF2-40B4-BE49-F238E27FC236}">
                <a16:creationId xmlns:a16="http://schemas.microsoft.com/office/drawing/2014/main" id="{1B4722FF-BC4E-B24E-AAF9-4CFBDCD18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7347" y="2671763"/>
            <a:ext cx="24878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900" kern="1200">
                <a:solidFill>
                  <a:srgbClr val="000000"/>
                </a:solidFill>
                <a:cs typeface="Arial" panose="020B0604020202020204" pitchFamily="34" charset="0"/>
              </a:rPr>
              <a:t>2</a:t>
            </a:r>
          </a:p>
        </p:txBody>
      </p:sp>
      <p:sp>
        <p:nvSpPr>
          <p:cNvPr id="236" name="TextBox 110">
            <a:extLst>
              <a:ext uri="{FF2B5EF4-FFF2-40B4-BE49-F238E27FC236}">
                <a16:creationId xmlns:a16="http://schemas.microsoft.com/office/drawing/2014/main" id="{99E43DED-25B4-764C-B475-987E9899AF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3572" y="2950421"/>
            <a:ext cx="24878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900" kern="1200" dirty="0">
                <a:solidFill>
                  <a:srgbClr val="000000"/>
                </a:solidFill>
                <a:cs typeface="Arial" panose="020B0604020202020204" pitchFamily="34" charset="0"/>
              </a:rPr>
              <a:t>3</a:t>
            </a:r>
          </a:p>
        </p:txBody>
      </p:sp>
      <p:sp>
        <p:nvSpPr>
          <p:cNvPr id="237" name="TextBox 111">
            <a:extLst>
              <a:ext uri="{FF2B5EF4-FFF2-40B4-BE49-F238E27FC236}">
                <a16:creationId xmlns:a16="http://schemas.microsoft.com/office/drawing/2014/main" id="{60CD7B1B-6C0C-414A-A6F4-2C724B1110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1950" y="2872979"/>
            <a:ext cx="24878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900" kern="1200">
                <a:solidFill>
                  <a:srgbClr val="000000"/>
                </a:solidFill>
                <a:cs typeface="Arial" panose="020B0604020202020204" pitchFamily="34" charset="0"/>
              </a:rPr>
              <a:t>4</a:t>
            </a:r>
          </a:p>
        </p:txBody>
      </p:sp>
      <p:sp>
        <p:nvSpPr>
          <p:cNvPr id="238" name="TextBox 112">
            <a:extLst>
              <a:ext uri="{FF2B5EF4-FFF2-40B4-BE49-F238E27FC236}">
                <a16:creationId xmlns:a16="http://schemas.microsoft.com/office/drawing/2014/main" id="{36B76F06-8CE7-0E41-A3A1-18B5E468B2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5953" y="3862388"/>
            <a:ext cx="24878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900" kern="1200">
                <a:solidFill>
                  <a:srgbClr val="000000"/>
                </a:solidFill>
                <a:cs typeface="Arial" panose="020B0604020202020204" pitchFamily="34" charset="0"/>
              </a:rPr>
              <a:t>1</a:t>
            </a:r>
          </a:p>
        </p:txBody>
      </p:sp>
      <p:sp>
        <p:nvSpPr>
          <p:cNvPr id="239" name="TextBox 113">
            <a:extLst>
              <a:ext uri="{FF2B5EF4-FFF2-40B4-BE49-F238E27FC236}">
                <a16:creationId xmlns:a16="http://schemas.microsoft.com/office/drawing/2014/main" id="{B38FAB30-55A3-AD46-B047-E929AAD429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8062" y="4064794"/>
            <a:ext cx="24878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900" kern="1200">
                <a:solidFill>
                  <a:srgbClr val="000000"/>
                </a:solidFill>
                <a:cs typeface="Arial" panose="020B0604020202020204" pitchFamily="34" charset="0"/>
              </a:rPr>
              <a:t>2</a:t>
            </a:r>
          </a:p>
        </p:txBody>
      </p:sp>
      <p:sp>
        <p:nvSpPr>
          <p:cNvPr id="240" name="TextBox 114">
            <a:extLst>
              <a:ext uri="{FF2B5EF4-FFF2-40B4-BE49-F238E27FC236}">
                <a16:creationId xmlns:a16="http://schemas.microsoft.com/office/drawing/2014/main" id="{6209C114-B4AA-A244-982D-EBB94D82C5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5003" y="4325541"/>
            <a:ext cx="24878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900" kern="1200">
                <a:solidFill>
                  <a:srgbClr val="000000"/>
                </a:solidFill>
                <a:cs typeface="Arial" panose="020B0604020202020204" pitchFamily="34" charset="0"/>
              </a:rPr>
              <a:t>3</a:t>
            </a:r>
          </a:p>
        </p:txBody>
      </p:sp>
      <p:sp>
        <p:nvSpPr>
          <p:cNvPr id="241" name="TextBox 115">
            <a:extLst>
              <a:ext uri="{FF2B5EF4-FFF2-40B4-BE49-F238E27FC236}">
                <a16:creationId xmlns:a16="http://schemas.microsoft.com/office/drawing/2014/main" id="{3C3609FE-6138-874F-A89C-6F8C711D3F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6003" y="4185047"/>
            <a:ext cx="24878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900" kern="1200">
                <a:solidFill>
                  <a:srgbClr val="000000"/>
                </a:solidFill>
                <a:cs typeface="Arial" panose="020B0604020202020204" pitchFamily="34" charset="0"/>
              </a:rPr>
              <a:t>4</a:t>
            </a:r>
          </a:p>
        </p:txBody>
      </p:sp>
      <p:sp>
        <p:nvSpPr>
          <p:cNvPr id="242" name="TextBox 117">
            <a:extLst>
              <a:ext uri="{FF2B5EF4-FFF2-40B4-BE49-F238E27FC236}">
                <a16:creationId xmlns:a16="http://schemas.microsoft.com/office/drawing/2014/main" id="{9D634780-9369-0148-8A46-086906AB78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8978" y="3924300"/>
            <a:ext cx="24878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900" kern="1200">
                <a:solidFill>
                  <a:srgbClr val="000000"/>
                </a:solidFill>
                <a:cs typeface="Arial" panose="020B0604020202020204" pitchFamily="34" charset="0"/>
              </a:rPr>
              <a:t>1</a:t>
            </a:r>
          </a:p>
        </p:txBody>
      </p:sp>
      <p:sp>
        <p:nvSpPr>
          <p:cNvPr id="243" name="TextBox 118">
            <a:extLst>
              <a:ext uri="{FF2B5EF4-FFF2-40B4-BE49-F238E27FC236}">
                <a16:creationId xmlns:a16="http://schemas.microsoft.com/office/drawing/2014/main" id="{6F9BC31D-23BD-554C-A935-0C3ED713F0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7547" y="4185047"/>
            <a:ext cx="24878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900" kern="1200">
                <a:solidFill>
                  <a:srgbClr val="000000"/>
                </a:solidFill>
                <a:cs typeface="Arial" panose="020B0604020202020204" pitchFamily="34" charset="0"/>
              </a:rPr>
              <a:t>2</a:t>
            </a:r>
          </a:p>
        </p:txBody>
      </p:sp>
      <p:sp>
        <p:nvSpPr>
          <p:cNvPr id="244" name="TextBox 119">
            <a:extLst>
              <a:ext uri="{FF2B5EF4-FFF2-40B4-BE49-F238E27FC236}">
                <a16:creationId xmlns:a16="http://schemas.microsoft.com/office/drawing/2014/main" id="{E42C8FB7-C2F4-7E49-AD30-C67257B59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2581" y="4338638"/>
            <a:ext cx="24878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900" kern="1200">
                <a:solidFill>
                  <a:srgbClr val="000000"/>
                </a:solidFill>
                <a:cs typeface="Arial" panose="020B0604020202020204" pitchFamily="34" charset="0"/>
              </a:rPr>
              <a:t>3</a:t>
            </a:r>
          </a:p>
        </p:txBody>
      </p:sp>
      <p:sp>
        <p:nvSpPr>
          <p:cNvPr id="245" name="TextBox 120">
            <a:extLst>
              <a:ext uri="{FF2B5EF4-FFF2-40B4-BE49-F238E27FC236}">
                <a16:creationId xmlns:a16="http://schemas.microsoft.com/office/drawing/2014/main" id="{89A9F45F-6E86-9A4C-AF52-070A9E3AE5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1681" y="4152900"/>
            <a:ext cx="24878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900" kern="1200">
                <a:solidFill>
                  <a:srgbClr val="000000"/>
                </a:solidFill>
                <a:cs typeface="Arial" panose="020B0604020202020204" pitchFamily="34" charset="0"/>
              </a:rPr>
              <a:t>4</a:t>
            </a:r>
          </a:p>
        </p:txBody>
      </p:sp>
      <p:sp>
        <p:nvSpPr>
          <p:cNvPr id="246" name="TextBox 150">
            <a:extLst>
              <a:ext uri="{FF2B5EF4-FFF2-40B4-BE49-F238E27FC236}">
                <a16:creationId xmlns:a16="http://schemas.microsoft.com/office/drawing/2014/main" id="{54FFEFDD-84AB-484A-93F2-66AB84A2BB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9113" y="2107045"/>
            <a:ext cx="67198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1050" kern="1200" dirty="0">
                <a:solidFill>
                  <a:srgbClr val="0000A8"/>
                </a:solidFill>
                <a:cs typeface="Arial" panose="020B0604020202020204" pitchFamily="34" charset="0"/>
              </a:rPr>
              <a:t>Host h6</a:t>
            </a:r>
          </a:p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1050" kern="1200" dirty="0">
                <a:solidFill>
                  <a:srgbClr val="000000"/>
                </a:solidFill>
                <a:cs typeface="Arial" panose="020B0604020202020204" pitchFamily="34" charset="0"/>
              </a:rPr>
              <a:t>10.3.0.6</a:t>
            </a:r>
          </a:p>
        </p:txBody>
      </p:sp>
      <p:grpSp>
        <p:nvGrpSpPr>
          <p:cNvPr id="277" name="Group 88">
            <a:extLst>
              <a:ext uri="{FF2B5EF4-FFF2-40B4-BE49-F238E27FC236}">
                <a16:creationId xmlns:a16="http://schemas.microsoft.com/office/drawing/2014/main" id="{7A022A32-83B1-5748-9221-800D0CFB34B0}"/>
              </a:ext>
            </a:extLst>
          </p:cNvPr>
          <p:cNvGrpSpPr>
            <a:grpSpLocks/>
          </p:cNvGrpSpPr>
          <p:nvPr/>
        </p:nvGrpSpPr>
        <p:grpSpPr bwMode="auto">
          <a:xfrm>
            <a:off x="4050606" y="2253854"/>
            <a:ext cx="952500" cy="1112044"/>
            <a:chOff x="5418667" y="1587500"/>
            <a:chExt cx="1270000" cy="1481667"/>
          </a:xfrm>
        </p:grpSpPr>
        <p:grpSp>
          <p:nvGrpSpPr>
            <p:cNvPr id="278" name="Group 79">
              <a:extLst>
                <a:ext uri="{FF2B5EF4-FFF2-40B4-BE49-F238E27FC236}">
                  <a16:creationId xmlns:a16="http://schemas.microsoft.com/office/drawing/2014/main" id="{ACD5087A-4126-5D4A-B13B-F67F7506AA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40087" y="1742411"/>
              <a:ext cx="1106762" cy="1163369"/>
              <a:chOff x="5440087" y="1742411"/>
              <a:chExt cx="1106762" cy="1163369"/>
            </a:xfrm>
          </p:grpSpPr>
          <p:grpSp>
            <p:nvGrpSpPr>
              <p:cNvPr id="280" name="Group 950">
                <a:extLst>
                  <a:ext uri="{FF2B5EF4-FFF2-40B4-BE49-F238E27FC236}">
                    <a16:creationId xmlns:a16="http://schemas.microsoft.com/office/drawing/2014/main" id="{21D68A0A-9909-D449-98B0-19D7C2FB75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38397" y="2273382"/>
                <a:ext cx="350328" cy="632398"/>
                <a:chOff x="4140" y="429"/>
                <a:chExt cx="1425" cy="2396"/>
              </a:xfrm>
            </p:grpSpPr>
            <p:sp>
              <p:nvSpPr>
                <p:cNvPr id="283" name="Freeform 951">
                  <a:extLst>
                    <a:ext uri="{FF2B5EF4-FFF2-40B4-BE49-F238E27FC236}">
                      <a16:creationId xmlns:a16="http://schemas.microsoft.com/office/drawing/2014/main" id="{E3817A04-160B-F442-A0EE-4B30F2EE81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2 w 354"/>
                    <a:gd name="T1" fmla="*/ 0 h 2742"/>
                    <a:gd name="T2" fmla="*/ 12 w 354"/>
                    <a:gd name="T3" fmla="*/ 23 h 2742"/>
                    <a:gd name="T4" fmla="*/ 12 w 354"/>
                    <a:gd name="T5" fmla="*/ 171 h 2742"/>
                    <a:gd name="T6" fmla="*/ 0 w 354"/>
                    <a:gd name="T7" fmla="*/ 179 h 2742"/>
                    <a:gd name="T8" fmla="*/ 2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84" name="Rectangle 952">
                  <a:extLst>
                    <a:ext uri="{FF2B5EF4-FFF2-40B4-BE49-F238E27FC236}">
                      <a16:creationId xmlns:a16="http://schemas.microsoft.com/office/drawing/2014/main" id="{75B67217-BB62-6248-BD4E-EB9548DDB4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altLang="en-US" sz="1350">
                    <a:solidFill>
                      <a:srgbClr val="00000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5" name="Freeform 953">
                  <a:extLst>
                    <a:ext uri="{FF2B5EF4-FFF2-40B4-BE49-F238E27FC236}">
                      <a16:creationId xmlns:a16="http://schemas.microsoft.com/office/drawing/2014/main" id="{B318F2C8-1650-8646-8E8D-A78555EC0C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7 w 211"/>
                    <a:gd name="T3" fmla="*/ 15 h 2537"/>
                    <a:gd name="T4" fmla="*/ 2 w 211"/>
                    <a:gd name="T5" fmla="*/ 163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86" name="Freeform 954">
                  <a:extLst>
                    <a:ext uri="{FF2B5EF4-FFF2-40B4-BE49-F238E27FC236}">
                      <a16:creationId xmlns:a16="http://schemas.microsoft.com/office/drawing/2014/main" id="{04D05301-60BD-FC40-AAA2-F4F7C27891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1 w 328"/>
                    <a:gd name="T3" fmla="*/ 9 h 226"/>
                    <a:gd name="T4" fmla="*/ 11 w 328"/>
                    <a:gd name="T5" fmla="*/ 16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87" name="Rectangle 955">
                  <a:extLst>
                    <a:ext uri="{FF2B5EF4-FFF2-40B4-BE49-F238E27FC236}">
                      <a16:creationId xmlns:a16="http://schemas.microsoft.com/office/drawing/2014/main" id="{5F062A6D-743A-264D-ADB0-C83039EDB3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altLang="en-US" sz="1350">
                    <a:solidFill>
                      <a:srgbClr val="000000"/>
                    </a:solidFill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88" name="Group 956">
                  <a:extLst>
                    <a:ext uri="{FF2B5EF4-FFF2-40B4-BE49-F238E27FC236}">
                      <a16:creationId xmlns:a16="http://schemas.microsoft.com/office/drawing/2014/main" id="{01C45509-1B2B-1042-BA84-D6FBBFF916E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313" name="AutoShape 957">
                    <a:extLst>
                      <a:ext uri="{FF2B5EF4-FFF2-40B4-BE49-F238E27FC236}">
                        <a16:creationId xmlns:a16="http://schemas.microsoft.com/office/drawing/2014/main" id="{40C9778F-DE66-5643-8444-7EE1E943F1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altLang="en-US" sz="1350">
                      <a:solidFill>
                        <a:srgbClr val="000000"/>
                      </a:solidFill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14" name="AutoShape 958">
                    <a:extLst>
                      <a:ext uri="{FF2B5EF4-FFF2-40B4-BE49-F238E27FC236}">
                        <a16:creationId xmlns:a16="http://schemas.microsoft.com/office/drawing/2014/main" id="{DE3E5FFB-586E-B643-94E3-85EB4EF0992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altLang="en-US" sz="1350">
                      <a:solidFill>
                        <a:srgbClr val="000000"/>
                      </a:solidFill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89" name="Rectangle 959">
                  <a:extLst>
                    <a:ext uri="{FF2B5EF4-FFF2-40B4-BE49-F238E27FC236}">
                      <a16:creationId xmlns:a16="http://schemas.microsoft.com/office/drawing/2014/main" id="{BB2BBE5E-0794-4041-A8BF-B91E392905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altLang="en-US" sz="1350">
                    <a:solidFill>
                      <a:srgbClr val="000000"/>
                    </a:solidFill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90" name="Group 960">
                  <a:extLst>
                    <a:ext uri="{FF2B5EF4-FFF2-40B4-BE49-F238E27FC236}">
                      <a16:creationId xmlns:a16="http://schemas.microsoft.com/office/drawing/2014/main" id="{B8615C7E-DC00-DB42-BA0E-E1F2758776B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311" name="AutoShape 961">
                    <a:extLst>
                      <a:ext uri="{FF2B5EF4-FFF2-40B4-BE49-F238E27FC236}">
                        <a16:creationId xmlns:a16="http://schemas.microsoft.com/office/drawing/2014/main" id="{20E97585-07E0-EC4F-B0F9-D086838F40A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altLang="en-US" sz="1350">
                      <a:solidFill>
                        <a:srgbClr val="000000"/>
                      </a:solidFill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12" name="AutoShape 962">
                    <a:extLst>
                      <a:ext uri="{FF2B5EF4-FFF2-40B4-BE49-F238E27FC236}">
                        <a16:creationId xmlns:a16="http://schemas.microsoft.com/office/drawing/2014/main" id="{CAF5CAE1-8538-2C48-BED8-4AC05996DC5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altLang="en-US" sz="1350">
                      <a:solidFill>
                        <a:srgbClr val="000000"/>
                      </a:solidFill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91" name="Rectangle 963">
                  <a:extLst>
                    <a:ext uri="{FF2B5EF4-FFF2-40B4-BE49-F238E27FC236}">
                      <a16:creationId xmlns:a16="http://schemas.microsoft.com/office/drawing/2014/main" id="{BFEA0CA2-91FF-F147-B072-1BC64CA438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altLang="en-US" sz="1350">
                    <a:solidFill>
                      <a:srgbClr val="00000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2" name="Rectangle 964">
                  <a:extLst>
                    <a:ext uri="{FF2B5EF4-FFF2-40B4-BE49-F238E27FC236}">
                      <a16:creationId xmlns:a16="http://schemas.microsoft.com/office/drawing/2014/main" id="{B7438767-CF8A-7D4E-88D7-06755770E8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altLang="en-US" sz="1350">
                    <a:solidFill>
                      <a:srgbClr val="000000"/>
                    </a:solidFill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93" name="Group 965">
                  <a:extLst>
                    <a:ext uri="{FF2B5EF4-FFF2-40B4-BE49-F238E27FC236}">
                      <a16:creationId xmlns:a16="http://schemas.microsoft.com/office/drawing/2014/main" id="{BD89BE1D-D5A1-2A4F-9BB3-493820B2D27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309" name="AutoShape 966">
                    <a:extLst>
                      <a:ext uri="{FF2B5EF4-FFF2-40B4-BE49-F238E27FC236}">
                        <a16:creationId xmlns:a16="http://schemas.microsoft.com/office/drawing/2014/main" id="{E07E9E59-7E69-DA4E-9F03-F1D01DBAFC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altLang="en-US" sz="1350">
                      <a:solidFill>
                        <a:srgbClr val="000000"/>
                      </a:solidFill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10" name="AutoShape 967">
                    <a:extLst>
                      <a:ext uri="{FF2B5EF4-FFF2-40B4-BE49-F238E27FC236}">
                        <a16:creationId xmlns:a16="http://schemas.microsoft.com/office/drawing/2014/main" id="{702690BB-83DF-924B-9306-E5AFED91E52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altLang="en-US" sz="1350">
                      <a:solidFill>
                        <a:srgbClr val="000000"/>
                      </a:solidFill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94" name="Freeform 968">
                  <a:extLst>
                    <a:ext uri="{FF2B5EF4-FFF2-40B4-BE49-F238E27FC236}">
                      <a16:creationId xmlns:a16="http://schemas.microsoft.com/office/drawing/2014/main" id="{F6B6C90F-430A-CF4B-A1D7-1A585BAB71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1 w 328"/>
                    <a:gd name="T3" fmla="*/ 8 h 226"/>
                    <a:gd name="T4" fmla="*/ 11 w 328"/>
                    <a:gd name="T5" fmla="*/ 14 h 226"/>
                    <a:gd name="T6" fmla="*/ 0 w 328"/>
                    <a:gd name="T7" fmla="*/ 6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95" name="Group 969">
                  <a:extLst>
                    <a:ext uri="{FF2B5EF4-FFF2-40B4-BE49-F238E27FC236}">
                      <a16:creationId xmlns:a16="http://schemas.microsoft.com/office/drawing/2014/main" id="{9E5BB1CA-4B03-2141-B082-B8A4706C69D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307" name="AutoShape 970">
                    <a:extLst>
                      <a:ext uri="{FF2B5EF4-FFF2-40B4-BE49-F238E27FC236}">
                        <a16:creationId xmlns:a16="http://schemas.microsoft.com/office/drawing/2014/main" id="{60980303-8EC9-E149-A193-9468A552702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altLang="en-US" sz="1350">
                      <a:solidFill>
                        <a:srgbClr val="000000"/>
                      </a:solidFill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08" name="AutoShape 971">
                    <a:extLst>
                      <a:ext uri="{FF2B5EF4-FFF2-40B4-BE49-F238E27FC236}">
                        <a16:creationId xmlns:a16="http://schemas.microsoft.com/office/drawing/2014/main" id="{4EF45611-F585-3043-B711-6A89BC6FE85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altLang="en-US" sz="1350">
                      <a:solidFill>
                        <a:srgbClr val="000000"/>
                      </a:solidFill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96" name="Rectangle 972">
                  <a:extLst>
                    <a:ext uri="{FF2B5EF4-FFF2-40B4-BE49-F238E27FC236}">
                      <a16:creationId xmlns:a16="http://schemas.microsoft.com/office/drawing/2014/main" id="{811326F7-41C5-AD43-ADD1-11B55C255C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altLang="en-US" sz="1350">
                    <a:solidFill>
                      <a:srgbClr val="00000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7" name="Freeform 973">
                  <a:extLst>
                    <a:ext uri="{FF2B5EF4-FFF2-40B4-BE49-F238E27FC236}">
                      <a16:creationId xmlns:a16="http://schemas.microsoft.com/office/drawing/2014/main" id="{FDE366E8-CF59-6744-8C4C-B0AFB24ACA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1 w 296"/>
                    <a:gd name="T3" fmla="*/ 8 h 256"/>
                    <a:gd name="T4" fmla="*/ 11 w 296"/>
                    <a:gd name="T5" fmla="*/ 16 h 256"/>
                    <a:gd name="T6" fmla="*/ 0 w 296"/>
                    <a:gd name="T7" fmla="*/ 6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98" name="Freeform 974">
                  <a:extLst>
                    <a:ext uri="{FF2B5EF4-FFF2-40B4-BE49-F238E27FC236}">
                      <a16:creationId xmlns:a16="http://schemas.microsoft.com/office/drawing/2014/main" id="{318356AC-8F6D-AE46-AB46-5BA687C30C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1 w 304"/>
                    <a:gd name="T3" fmla="*/ 11 h 288"/>
                    <a:gd name="T4" fmla="*/ 10 w 304"/>
                    <a:gd name="T5" fmla="*/ 19 h 288"/>
                    <a:gd name="T6" fmla="*/ 2 w 304"/>
                    <a:gd name="T7" fmla="*/ 8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99" name="Oval 975">
                  <a:extLst>
                    <a:ext uri="{FF2B5EF4-FFF2-40B4-BE49-F238E27FC236}">
                      <a16:creationId xmlns:a16="http://schemas.microsoft.com/office/drawing/2014/main" id="{0F0566BD-6029-5E4D-9EA5-AC7E562175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altLang="en-US" sz="1350">
                    <a:solidFill>
                      <a:srgbClr val="00000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0" name="Freeform 976">
                  <a:extLst>
                    <a:ext uri="{FF2B5EF4-FFF2-40B4-BE49-F238E27FC236}">
                      <a16:creationId xmlns:a16="http://schemas.microsoft.com/office/drawing/2014/main" id="{A97DBA45-4DC8-8A4C-9ECC-96AF3FCE85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8 h 240"/>
                    <a:gd name="T2" fmla="*/ 2 w 306"/>
                    <a:gd name="T3" fmla="*/ 16 h 240"/>
                    <a:gd name="T4" fmla="*/ 11 w 306"/>
                    <a:gd name="T5" fmla="*/ 8 h 240"/>
                    <a:gd name="T6" fmla="*/ 11 w 306"/>
                    <a:gd name="T7" fmla="*/ 0 h 240"/>
                    <a:gd name="T8" fmla="*/ 0 w 306"/>
                    <a:gd name="T9" fmla="*/ 8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01" name="AutoShape 977">
                  <a:extLst>
                    <a:ext uri="{FF2B5EF4-FFF2-40B4-BE49-F238E27FC236}">
                      <a16:creationId xmlns:a16="http://schemas.microsoft.com/office/drawing/2014/main" id="{4336E3DA-6FFE-F148-8C56-516CE08065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altLang="en-US" sz="1350">
                    <a:solidFill>
                      <a:srgbClr val="00000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2" name="AutoShape 978">
                  <a:extLst>
                    <a:ext uri="{FF2B5EF4-FFF2-40B4-BE49-F238E27FC236}">
                      <a16:creationId xmlns:a16="http://schemas.microsoft.com/office/drawing/2014/main" id="{183F8629-55AE-0443-BA0A-86080DC2EF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808080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altLang="en-US" sz="1350">
                    <a:solidFill>
                      <a:srgbClr val="00000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3" name="Oval 979">
                  <a:extLst>
                    <a:ext uri="{FF2B5EF4-FFF2-40B4-BE49-F238E27FC236}">
                      <a16:creationId xmlns:a16="http://schemas.microsoft.com/office/drawing/2014/main" id="{3A012DD8-A7AE-C943-9266-026D3315C7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altLang="en-US" sz="1350">
                    <a:solidFill>
                      <a:srgbClr val="00000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4" name="Oval 980">
                  <a:extLst>
                    <a:ext uri="{FF2B5EF4-FFF2-40B4-BE49-F238E27FC236}">
                      <a16:creationId xmlns:a16="http://schemas.microsoft.com/office/drawing/2014/main" id="{B244DD55-7B74-A349-8352-6789B4DF5D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defTabSz="6858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altLang="en-US" sz="1350">
                    <a:solidFill>
                      <a:srgbClr val="FF000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5" name="Oval 981">
                  <a:extLst>
                    <a:ext uri="{FF2B5EF4-FFF2-40B4-BE49-F238E27FC236}">
                      <a16:creationId xmlns:a16="http://schemas.microsoft.com/office/drawing/2014/main" id="{5B459985-0D9B-A149-AA5D-EFFF804C9D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altLang="en-US" sz="1350">
                    <a:solidFill>
                      <a:srgbClr val="00000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6" name="Rectangle 982">
                  <a:extLst>
                    <a:ext uri="{FF2B5EF4-FFF2-40B4-BE49-F238E27FC236}">
                      <a16:creationId xmlns:a16="http://schemas.microsoft.com/office/drawing/2014/main" id="{6E63AA7A-EC16-C34C-A965-939803E03B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altLang="en-US" sz="1350">
                    <a:solidFill>
                      <a:srgbClr val="000000"/>
                    </a:solidFill>
                    <a:cs typeface="Arial" panose="020B0604020202020204" pitchFamily="34" charset="0"/>
                  </a:endParaRPr>
                </a:p>
              </p:txBody>
            </p:sp>
          </p:grpSp>
          <p:pic>
            <p:nvPicPr>
              <p:cNvPr id="281" name="Picture 4">
                <a:extLst>
                  <a:ext uri="{FF2B5EF4-FFF2-40B4-BE49-F238E27FC236}">
                    <a16:creationId xmlns:a16="http://schemas.microsoft.com/office/drawing/2014/main" id="{62AAA559-6FDE-8C46-AE96-98BB6F5A9A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0087" y="1742411"/>
                <a:ext cx="1039824" cy="3097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2" name="TextBox 149">
                <a:extLst>
                  <a:ext uri="{FF2B5EF4-FFF2-40B4-BE49-F238E27FC236}">
                    <a16:creationId xmlns:a16="http://schemas.microsoft.com/office/drawing/2014/main" id="{16C0F16C-BEC5-5E41-93D1-E1A0A7E886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58972" y="1947149"/>
                <a:ext cx="987877" cy="615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en-US" altLang="en-US" sz="1050">
                    <a:solidFill>
                      <a:srgbClr val="000000"/>
                    </a:solidFill>
                    <a:cs typeface="Arial" panose="020B0604020202020204" pitchFamily="34" charset="0"/>
                  </a:rPr>
                  <a:t>controller</a:t>
                </a:r>
              </a:p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altLang="en-US" sz="1350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79" name="Rectangle 82">
              <a:extLst>
                <a:ext uri="{FF2B5EF4-FFF2-40B4-BE49-F238E27FC236}">
                  <a16:creationId xmlns:a16="http://schemas.microsoft.com/office/drawing/2014/main" id="{CF46B557-5EBD-604D-BCB4-EA70ED1CD3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8667" y="1587500"/>
              <a:ext cx="1270000" cy="1481667"/>
            </a:xfrm>
            <a:prstGeom prst="rect">
              <a:avLst/>
            </a:prstGeom>
            <a:solidFill>
              <a:srgbClr val="FFFFFF">
                <a:alpha val="6588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altLang="en-US" sz="135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315" name="TextBox 211">
            <a:extLst>
              <a:ext uri="{FF2B5EF4-FFF2-40B4-BE49-F238E27FC236}">
                <a16:creationId xmlns:a16="http://schemas.microsoft.com/office/drawing/2014/main" id="{2C6761C7-32A3-C042-BA94-67A59C155A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0267" y="1996941"/>
            <a:ext cx="3464955" cy="193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>
              <a:buClrTx/>
              <a:defRPr/>
            </a:pPr>
            <a:r>
              <a:rPr lang="en-US" altLang="en-US" sz="2100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Orchestrated tables can create </a:t>
            </a:r>
            <a:r>
              <a:rPr lang="en-US" altLang="en-US" sz="2100" i="1" kern="1200" dirty="0">
                <a:solidFill>
                  <a:srgbClr val="CC0000"/>
                </a:solidFill>
                <a:latin typeface="Calibri" panose="020F0502020204030204"/>
                <a:cs typeface="+mn-cs"/>
              </a:rPr>
              <a:t>network-wide</a:t>
            </a:r>
            <a:r>
              <a:rPr lang="en-US" altLang="en-US" sz="2100" kern="1200" dirty="0">
                <a:solidFill>
                  <a:srgbClr val="CC0000"/>
                </a:solidFill>
                <a:latin typeface="Calibri" panose="020F0502020204030204"/>
                <a:cs typeface="+mn-cs"/>
              </a:rPr>
              <a:t> </a:t>
            </a:r>
            <a:r>
              <a:rPr lang="en-US" altLang="en-US" sz="2100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behavior, e.g.,:</a:t>
            </a:r>
          </a:p>
          <a:p>
            <a:pPr marL="257175" indent="-169069" defTabSz="685800">
              <a:lnSpc>
                <a:spcPct val="90000"/>
              </a:lnSpc>
              <a:spcBef>
                <a:spcPts val="450"/>
              </a:spcBef>
              <a:buClr>
                <a:srgbClr val="0000A8"/>
              </a:buClr>
              <a:buFont typeface="Wingdings" pitchFamily="2" charset="2"/>
              <a:buChar char="§"/>
              <a:defRPr/>
            </a:pPr>
            <a:r>
              <a:rPr lang="en-US" altLang="en-US" sz="1950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datagrams from hosts h5 and h6 should be sent to h3 or h4, via s1 and from there to s2</a:t>
            </a:r>
          </a:p>
        </p:txBody>
      </p: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6EE604CB-0D3E-814A-B971-2B4918559EB2}"/>
              </a:ext>
            </a:extLst>
          </p:cNvPr>
          <p:cNvGrpSpPr/>
          <p:nvPr/>
        </p:nvGrpSpPr>
        <p:grpSpPr>
          <a:xfrm>
            <a:off x="2902227" y="4047713"/>
            <a:ext cx="546653" cy="308113"/>
            <a:chOff x="7493876" y="2774731"/>
            <a:chExt cx="1481958" cy="894622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317" name="Freeform 316">
              <a:extLst>
                <a:ext uri="{FF2B5EF4-FFF2-40B4-BE49-F238E27FC236}">
                  <a16:creationId xmlns:a16="http://schemas.microsoft.com/office/drawing/2014/main" id="{30015DB5-42CE-3B49-B677-CF914B2962F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rgbClr val="0000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lang="en-US" sz="1350" kern="1200" dirty="0">
                  <a:solidFill>
                    <a:prstClr val="white"/>
                  </a:solidFill>
                  <a:latin typeface="Calibri" panose="020F0502020204030204"/>
                </a:rPr>
                <a:t>                   </a:t>
              </a:r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0F714CDA-7480-CE49-9945-95ABAA2E9D8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lang="en-US" sz="1350" kern="1200" dirty="0">
                  <a:solidFill>
                    <a:prstClr val="white"/>
                  </a:solidFill>
                  <a:latin typeface="Calibri" panose="020F0502020204030204"/>
                </a:rPr>
                <a:t>              </a:t>
              </a:r>
            </a:p>
          </p:txBody>
        </p:sp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05112A5B-7C85-7C47-BF58-1F0109C893D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0" name="Freeform 319">
                <a:extLst>
                  <a:ext uri="{FF2B5EF4-FFF2-40B4-BE49-F238E27FC236}">
                    <a16:creationId xmlns:a16="http://schemas.microsoft.com/office/drawing/2014/main" id="{B0580F03-39BF-EE40-ABDC-67419070C5B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endParaRPr lang="en-US" sz="1350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21" name="Freeform 320">
                <a:extLst>
                  <a:ext uri="{FF2B5EF4-FFF2-40B4-BE49-F238E27FC236}">
                    <a16:creationId xmlns:a16="http://schemas.microsoft.com/office/drawing/2014/main" id="{D0CD04B6-CF21-2848-8636-E0C8F73AE58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endParaRPr lang="en-US" sz="1350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22" name="Freeform 321">
                <a:extLst>
                  <a:ext uri="{FF2B5EF4-FFF2-40B4-BE49-F238E27FC236}">
                    <a16:creationId xmlns:a16="http://schemas.microsoft.com/office/drawing/2014/main" id="{C8EBF80C-793A-E445-AB5E-B9C855B18BB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endParaRPr lang="en-US" sz="1350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23" name="Freeform 322">
                <a:extLst>
                  <a:ext uri="{FF2B5EF4-FFF2-40B4-BE49-F238E27FC236}">
                    <a16:creationId xmlns:a16="http://schemas.microsoft.com/office/drawing/2014/main" id="{A3FCEE1A-B49A-114B-9106-CCEA7768BDD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endParaRPr lang="en-US" sz="1350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F942E581-FE04-B94F-B911-CD294FD5BAAC}"/>
              </a:ext>
            </a:extLst>
          </p:cNvPr>
          <p:cNvGrpSpPr/>
          <p:nvPr/>
        </p:nvGrpSpPr>
        <p:grpSpPr>
          <a:xfrm>
            <a:off x="4507396" y="4072561"/>
            <a:ext cx="546653" cy="308113"/>
            <a:chOff x="7493876" y="2774731"/>
            <a:chExt cx="1481958" cy="894622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E316B434-3A3A-794B-A8AC-B213546A080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rgbClr val="0000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lang="en-US" sz="1350" kern="1200" dirty="0">
                  <a:solidFill>
                    <a:prstClr val="white"/>
                  </a:solidFill>
                  <a:latin typeface="Calibri" panose="020F0502020204030204"/>
                </a:rPr>
                <a:t>                   </a:t>
              </a:r>
            </a:p>
          </p:txBody>
        </p: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DBF0F5B5-9197-4C41-96FE-459AF7F44E9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lang="en-US" sz="1350" kern="1200" dirty="0">
                  <a:solidFill>
                    <a:prstClr val="white"/>
                  </a:solidFill>
                  <a:latin typeface="Calibri" panose="020F0502020204030204"/>
                </a:rPr>
                <a:t>              </a:t>
              </a:r>
            </a:p>
          </p:txBody>
        </p: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351381FF-0860-E449-A0D9-10CEFAE3638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8" name="Freeform 327">
                <a:extLst>
                  <a:ext uri="{FF2B5EF4-FFF2-40B4-BE49-F238E27FC236}">
                    <a16:creationId xmlns:a16="http://schemas.microsoft.com/office/drawing/2014/main" id="{E939FD15-8AAB-2040-B15A-82A5312077C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endParaRPr lang="en-US" sz="1350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29" name="Freeform 328">
                <a:extLst>
                  <a:ext uri="{FF2B5EF4-FFF2-40B4-BE49-F238E27FC236}">
                    <a16:creationId xmlns:a16="http://schemas.microsoft.com/office/drawing/2014/main" id="{4CEF3864-F6D0-4748-B241-5D20F1F4618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endParaRPr lang="en-US" sz="1350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30" name="Freeform 329">
                <a:extLst>
                  <a:ext uri="{FF2B5EF4-FFF2-40B4-BE49-F238E27FC236}">
                    <a16:creationId xmlns:a16="http://schemas.microsoft.com/office/drawing/2014/main" id="{2067769B-1AC4-6144-B2B6-0F5E7F9575E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endParaRPr lang="en-US" sz="1350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31" name="Freeform 330">
                <a:extLst>
                  <a:ext uri="{FF2B5EF4-FFF2-40B4-BE49-F238E27FC236}">
                    <a16:creationId xmlns:a16="http://schemas.microsoft.com/office/drawing/2014/main" id="{A069C59A-BBBE-4744-872F-D132ECB519A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endParaRPr lang="en-US" sz="1350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C1A356A8-2504-814E-A2DE-E564D8802FDE}"/>
              </a:ext>
            </a:extLst>
          </p:cNvPr>
          <p:cNvGrpSpPr/>
          <p:nvPr/>
        </p:nvGrpSpPr>
        <p:grpSpPr>
          <a:xfrm>
            <a:off x="2912166" y="2666174"/>
            <a:ext cx="546653" cy="308113"/>
            <a:chOff x="7493876" y="2774731"/>
            <a:chExt cx="1481958" cy="894622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9C6FB5E6-48B8-8744-98B5-2E6227887CA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rgbClr val="0000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lang="en-US" sz="1350" kern="1200" dirty="0">
                  <a:solidFill>
                    <a:prstClr val="white"/>
                  </a:solidFill>
                  <a:latin typeface="Calibri" panose="020F0502020204030204"/>
                </a:rPr>
                <a:t>                   </a:t>
              </a:r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3AAAA7B0-2B9F-2043-9D13-B05031238FD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lang="en-US" sz="1350" kern="1200" dirty="0">
                  <a:solidFill>
                    <a:prstClr val="white"/>
                  </a:solidFill>
                  <a:latin typeface="Calibri" panose="020F0502020204030204"/>
                </a:rPr>
                <a:t>              </a:t>
              </a:r>
            </a:p>
          </p:txBody>
        </p:sp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A3B779A6-781E-8643-ADF4-AE8E6B550A4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36" name="Freeform 335">
                <a:extLst>
                  <a:ext uri="{FF2B5EF4-FFF2-40B4-BE49-F238E27FC236}">
                    <a16:creationId xmlns:a16="http://schemas.microsoft.com/office/drawing/2014/main" id="{C44F672B-8C14-F049-AA11-1EDEE67D2DB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endParaRPr lang="en-US" sz="1350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37" name="Freeform 336">
                <a:extLst>
                  <a:ext uri="{FF2B5EF4-FFF2-40B4-BE49-F238E27FC236}">
                    <a16:creationId xmlns:a16="http://schemas.microsoft.com/office/drawing/2014/main" id="{A182D874-EC68-5549-AA31-DA7DAE90448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endParaRPr lang="en-US" sz="1350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38" name="Freeform 337">
                <a:extLst>
                  <a:ext uri="{FF2B5EF4-FFF2-40B4-BE49-F238E27FC236}">
                    <a16:creationId xmlns:a16="http://schemas.microsoft.com/office/drawing/2014/main" id="{0910EAAF-C06C-F64B-860C-6D1C1680BB3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endParaRPr lang="en-US" sz="1350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39" name="Freeform 338">
                <a:extLst>
                  <a:ext uri="{FF2B5EF4-FFF2-40B4-BE49-F238E27FC236}">
                    <a16:creationId xmlns:a16="http://schemas.microsoft.com/office/drawing/2014/main" id="{7BAE19D5-843D-C349-BC33-83E69DC2B9D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endParaRPr lang="en-US" sz="1350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7B75379-DB27-554B-9DBE-69FBF7DF9531}"/>
              </a:ext>
            </a:extLst>
          </p:cNvPr>
          <p:cNvGrpSpPr/>
          <p:nvPr/>
        </p:nvGrpSpPr>
        <p:grpSpPr>
          <a:xfrm>
            <a:off x="2560900" y="2949375"/>
            <a:ext cx="2882096" cy="1849054"/>
            <a:chOff x="3414532" y="2693870"/>
            <a:chExt cx="3842795" cy="2595759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613A01DD-904D-064B-8DE2-4E17062C74CD}"/>
                </a:ext>
              </a:extLst>
            </p:cNvPr>
            <p:cNvSpPr/>
            <p:nvPr/>
          </p:nvSpPr>
          <p:spPr>
            <a:xfrm>
              <a:off x="3414532" y="2693870"/>
              <a:ext cx="3842795" cy="2040239"/>
            </a:xfrm>
            <a:custGeom>
              <a:avLst/>
              <a:gdLst>
                <a:gd name="connsiteX0" fmla="*/ 0 w 3715473"/>
                <a:gd name="connsiteY0" fmla="*/ 0 h 1794076"/>
                <a:gd name="connsiteX1" fmla="*/ 625033 w 3715473"/>
                <a:gd name="connsiteY1" fmla="*/ 0 h 1794076"/>
                <a:gd name="connsiteX2" fmla="*/ 625033 w 3715473"/>
                <a:gd name="connsiteY2" fmla="*/ 1794076 h 1794076"/>
                <a:gd name="connsiteX3" fmla="*/ 3715473 w 3715473"/>
                <a:gd name="connsiteY3" fmla="*/ 1782501 h 1794076"/>
                <a:gd name="connsiteX0" fmla="*/ 0 w 3715473"/>
                <a:gd name="connsiteY0" fmla="*/ 0 h 1794076"/>
                <a:gd name="connsiteX1" fmla="*/ 625033 w 3715473"/>
                <a:gd name="connsiteY1" fmla="*/ 0 h 1794076"/>
                <a:gd name="connsiteX2" fmla="*/ 625033 w 3715473"/>
                <a:gd name="connsiteY2" fmla="*/ 1794076 h 1794076"/>
                <a:gd name="connsiteX3" fmla="*/ 3715473 w 3715473"/>
                <a:gd name="connsiteY3" fmla="*/ 1782501 h 1794076"/>
                <a:gd name="connsiteX0" fmla="*/ 0 w 3715473"/>
                <a:gd name="connsiteY0" fmla="*/ 0 h 1846891"/>
                <a:gd name="connsiteX1" fmla="*/ 625033 w 3715473"/>
                <a:gd name="connsiteY1" fmla="*/ 0 h 1846891"/>
                <a:gd name="connsiteX2" fmla="*/ 625033 w 3715473"/>
                <a:gd name="connsiteY2" fmla="*/ 1794076 h 1846891"/>
                <a:gd name="connsiteX3" fmla="*/ 3715473 w 3715473"/>
                <a:gd name="connsiteY3" fmla="*/ 1782501 h 1846891"/>
                <a:gd name="connsiteX0" fmla="*/ 0 w 3715473"/>
                <a:gd name="connsiteY0" fmla="*/ 132894 h 1979785"/>
                <a:gd name="connsiteX1" fmla="*/ 625033 w 3715473"/>
                <a:gd name="connsiteY1" fmla="*/ 132894 h 1979785"/>
                <a:gd name="connsiteX2" fmla="*/ 625033 w 3715473"/>
                <a:gd name="connsiteY2" fmla="*/ 1926970 h 1979785"/>
                <a:gd name="connsiteX3" fmla="*/ 3715473 w 3715473"/>
                <a:gd name="connsiteY3" fmla="*/ 1915395 h 1979785"/>
                <a:gd name="connsiteX0" fmla="*/ 0 w 3738623"/>
                <a:gd name="connsiteY0" fmla="*/ 132894 h 1998367"/>
                <a:gd name="connsiteX1" fmla="*/ 625033 w 3738623"/>
                <a:gd name="connsiteY1" fmla="*/ 132894 h 1998367"/>
                <a:gd name="connsiteX2" fmla="*/ 625033 w 3738623"/>
                <a:gd name="connsiteY2" fmla="*/ 1926970 h 1998367"/>
                <a:gd name="connsiteX3" fmla="*/ 3738623 w 3738623"/>
                <a:gd name="connsiteY3" fmla="*/ 1973268 h 1998367"/>
                <a:gd name="connsiteX0" fmla="*/ 0 w 3842795"/>
                <a:gd name="connsiteY0" fmla="*/ 57604 h 2050398"/>
                <a:gd name="connsiteX1" fmla="*/ 729205 w 3842795"/>
                <a:gd name="connsiteY1" fmla="*/ 184925 h 2050398"/>
                <a:gd name="connsiteX2" fmla="*/ 729205 w 3842795"/>
                <a:gd name="connsiteY2" fmla="*/ 1979001 h 2050398"/>
                <a:gd name="connsiteX3" fmla="*/ 3842795 w 3842795"/>
                <a:gd name="connsiteY3" fmla="*/ 2025299 h 2050398"/>
                <a:gd name="connsiteX0" fmla="*/ 0 w 3842795"/>
                <a:gd name="connsiteY0" fmla="*/ 4716 h 1997510"/>
                <a:gd name="connsiteX1" fmla="*/ 729205 w 3842795"/>
                <a:gd name="connsiteY1" fmla="*/ 132037 h 1997510"/>
                <a:gd name="connsiteX2" fmla="*/ 729205 w 3842795"/>
                <a:gd name="connsiteY2" fmla="*/ 1926113 h 1997510"/>
                <a:gd name="connsiteX3" fmla="*/ 3842795 w 3842795"/>
                <a:gd name="connsiteY3" fmla="*/ 1972411 h 1997510"/>
                <a:gd name="connsiteX0" fmla="*/ 0 w 3842795"/>
                <a:gd name="connsiteY0" fmla="*/ 0 h 1992794"/>
                <a:gd name="connsiteX1" fmla="*/ 729205 w 3842795"/>
                <a:gd name="connsiteY1" fmla="*/ 127321 h 1992794"/>
                <a:gd name="connsiteX2" fmla="*/ 729205 w 3842795"/>
                <a:gd name="connsiteY2" fmla="*/ 1921397 h 1992794"/>
                <a:gd name="connsiteX3" fmla="*/ 3842795 w 3842795"/>
                <a:gd name="connsiteY3" fmla="*/ 1967695 h 1992794"/>
                <a:gd name="connsiteX0" fmla="*/ 0 w 3842795"/>
                <a:gd name="connsiteY0" fmla="*/ 0 h 1992794"/>
                <a:gd name="connsiteX1" fmla="*/ 729205 w 3842795"/>
                <a:gd name="connsiteY1" fmla="*/ 127321 h 1992794"/>
                <a:gd name="connsiteX2" fmla="*/ 729205 w 3842795"/>
                <a:gd name="connsiteY2" fmla="*/ 1921397 h 1992794"/>
                <a:gd name="connsiteX3" fmla="*/ 3842795 w 3842795"/>
                <a:gd name="connsiteY3" fmla="*/ 1967695 h 1992794"/>
                <a:gd name="connsiteX0" fmla="*/ 0 w 3842795"/>
                <a:gd name="connsiteY0" fmla="*/ 0 h 2037207"/>
                <a:gd name="connsiteX1" fmla="*/ 729205 w 3842795"/>
                <a:gd name="connsiteY1" fmla="*/ 127321 h 2037207"/>
                <a:gd name="connsiteX2" fmla="*/ 729205 w 3842795"/>
                <a:gd name="connsiteY2" fmla="*/ 1921397 h 2037207"/>
                <a:gd name="connsiteX3" fmla="*/ 3842795 w 3842795"/>
                <a:gd name="connsiteY3" fmla="*/ 1967695 h 2037207"/>
                <a:gd name="connsiteX0" fmla="*/ 0 w 3842795"/>
                <a:gd name="connsiteY0" fmla="*/ 3032 h 2040239"/>
                <a:gd name="connsiteX1" fmla="*/ 658002 w 3842795"/>
                <a:gd name="connsiteY1" fmla="*/ 119110 h 2040239"/>
                <a:gd name="connsiteX2" fmla="*/ 729205 w 3842795"/>
                <a:gd name="connsiteY2" fmla="*/ 1924429 h 2040239"/>
                <a:gd name="connsiteX3" fmla="*/ 3842795 w 3842795"/>
                <a:gd name="connsiteY3" fmla="*/ 1970727 h 204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2795" h="2040239">
                  <a:moveTo>
                    <a:pt x="0" y="3032"/>
                  </a:moveTo>
                  <a:cubicBezTo>
                    <a:pt x="381965" y="14606"/>
                    <a:pt x="571192" y="-50652"/>
                    <a:pt x="658002" y="119110"/>
                  </a:cubicBezTo>
                  <a:cubicBezTo>
                    <a:pt x="744812" y="288872"/>
                    <a:pt x="538223" y="1604196"/>
                    <a:pt x="729205" y="1924429"/>
                  </a:cubicBezTo>
                  <a:cubicBezTo>
                    <a:pt x="844952" y="2152065"/>
                    <a:pt x="2812648" y="1974585"/>
                    <a:pt x="3842795" y="1970727"/>
                  </a:cubicBezTo>
                </a:path>
              </a:pathLst>
            </a:custGeom>
            <a:noFill/>
            <a:ln w="73025">
              <a:solidFill>
                <a:srgbClr val="C0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E60693DC-1998-254C-B9E5-C7A71AB73284}"/>
                </a:ext>
              </a:extLst>
            </p:cNvPr>
            <p:cNvSpPr/>
            <p:nvPr/>
          </p:nvSpPr>
          <p:spPr>
            <a:xfrm>
              <a:off x="5465338" y="4722802"/>
              <a:ext cx="823595" cy="566827"/>
            </a:xfrm>
            <a:custGeom>
              <a:avLst/>
              <a:gdLst>
                <a:gd name="connsiteX0" fmla="*/ 0 w 844952"/>
                <a:gd name="connsiteY0" fmla="*/ 0 h 555584"/>
                <a:gd name="connsiteX1" fmla="*/ 844952 w 844952"/>
                <a:gd name="connsiteY1" fmla="*/ 138896 h 555584"/>
                <a:gd name="connsiteX2" fmla="*/ 752355 w 844952"/>
                <a:gd name="connsiteY2" fmla="*/ 555584 h 555584"/>
                <a:gd name="connsiteX0" fmla="*/ 0 w 887733"/>
                <a:gd name="connsiteY0" fmla="*/ 0 h 555584"/>
                <a:gd name="connsiteX1" fmla="*/ 844952 w 887733"/>
                <a:gd name="connsiteY1" fmla="*/ 138896 h 555584"/>
                <a:gd name="connsiteX2" fmla="*/ 752355 w 887733"/>
                <a:gd name="connsiteY2" fmla="*/ 555584 h 555584"/>
                <a:gd name="connsiteX0" fmla="*/ 0 w 871696"/>
                <a:gd name="connsiteY0" fmla="*/ 0 h 570574"/>
                <a:gd name="connsiteX1" fmla="*/ 829962 w 871696"/>
                <a:gd name="connsiteY1" fmla="*/ 153886 h 570574"/>
                <a:gd name="connsiteX2" fmla="*/ 737365 w 871696"/>
                <a:gd name="connsiteY2" fmla="*/ 570574 h 570574"/>
                <a:gd name="connsiteX0" fmla="*/ 0 w 871696"/>
                <a:gd name="connsiteY0" fmla="*/ 0 h 555584"/>
                <a:gd name="connsiteX1" fmla="*/ 829962 w 871696"/>
                <a:gd name="connsiteY1" fmla="*/ 138896 h 555584"/>
                <a:gd name="connsiteX2" fmla="*/ 737365 w 871696"/>
                <a:gd name="connsiteY2" fmla="*/ 555584 h 555584"/>
                <a:gd name="connsiteX0" fmla="*/ 0 w 823595"/>
                <a:gd name="connsiteY0" fmla="*/ 0 h 566827"/>
                <a:gd name="connsiteX1" fmla="*/ 784991 w 823595"/>
                <a:gd name="connsiteY1" fmla="*/ 150139 h 566827"/>
                <a:gd name="connsiteX2" fmla="*/ 692394 w 823595"/>
                <a:gd name="connsiteY2" fmla="*/ 566827 h 566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3595" h="566827">
                  <a:moveTo>
                    <a:pt x="0" y="0"/>
                  </a:moveTo>
                  <a:cubicBezTo>
                    <a:pt x="281651" y="46299"/>
                    <a:pt x="669592" y="55668"/>
                    <a:pt x="784991" y="150139"/>
                  </a:cubicBezTo>
                  <a:cubicBezTo>
                    <a:pt x="900390" y="244610"/>
                    <a:pt x="723260" y="427931"/>
                    <a:pt x="692394" y="566827"/>
                  </a:cubicBezTo>
                </a:path>
              </a:pathLst>
            </a:custGeom>
            <a:noFill/>
            <a:ln w="73025">
              <a:solidFill>
                <a:srgbClr val="C0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D5AF5DDD-B170-394F-8F48-6826EE1FF293}"/>
              </a:ext>
            </a:extLst>
          </p:cNvPr>
          <p:cNvGrpSpPr/>
          <p:nvPr/>
        </p:nvGrpSpPr>
        <p:grpSpPr>
          <a:xfrm>
            <a:off x="3233599" y="2326038"/>
            <a:ext cx="2357426" cy="2369023"/>
            <a:chOff x="4114093" y="2303316"/>
            <a:chExt cx="3143235" cy="3158697"/>
          </a:xfrm>
        </p:grpSpPr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E0602368-B8A0-CD42-B92A-525C411F9FD0}"/>
                </a:ext>
              </a:extLst>
            </p:cNvPr>
            <p:cNvSpPr/>
            <p:nvPr/>
          </p:nvSpPr>
          <p:spPr>
            <a:xfrm>
              <a:off x="4114093" y="2303316"/>
              <a:ext cx="3143235" cy="2416160"/>
            </a:xfrm>
            <a:custGeom>
              <a:avLst/>
              <a:gdLst>
                <a:gd name="connsiteX0" fmla="*/ 0 w 3715473"/>
                <a:gd name="connsiteY0" fmla="*/ 0 h 1794076"/>
                <a:gd name="connsiteX1" fmla="*/ 625033 w 3715473"/>
                <a:gd name="connsiteY1" fmla="*/ 0 h 1794076"/>
                <a:gd name="connsiteX2" fmla="*/ 625033 w 3715473"/>
                <a:gd name="connsiteY2" fmla="*/ 1794076 h 1794076"/>
                <a:gd name="connsiteX3" fmla="*/ 3715473 w 3715473"/>
                <a:gd name="connsiteY3" fmla="*/ 1782501 h 1794076"/>
                <a:gd name="connsiteX0" fmla="*/ 0 w 3715473"/>
                <a:gd name="connsiteY0" fmla="*/ 0 h 1794076"/>
                <a:gd name="connsiteX1" fmla="*/ 625033 w 3715473"/>
                <a:gd name="connsiteY1" fmla="*/ 0 h 1794076"/>
                <a:gd name="connsiteX2" fmla="*/ 625033 w 3715473"/>
                <a:gd name="connsiteY2" fmla="*/ 1794076 h 1794076"/>
                <a:gd name="connsiteX3" fmla="*/ 3715473 w 3715473"/>
                <a:gd name="connsiteY3" fmla="*/ 1782501 h 1794076"/>
                <a:gd name="connsiteX0" fmla="*/ 0 w 3715473"/>
                <a:gd name="connsiteY0" fmla="*/ 0 h 1846891"/>
                <a:gd name="connsiteX1" fmla="*/ 625033 w 3715473"/>
                <a:gd name="connsiteY1" fmla="*/ 0 h 1846891"/>
                <a:gd name="connsiteX2" fmla="*/ 625033 w 3715473"/>
                <a:gd name="connsiteY2" fmla="*/ 1794076 h 1846891"/>
                <a:gd name="connsiteX3" fmla="*/ 3715473 w 3715473"/>
                <a:gd name="connsiteY3" fmla="*/ 1782501 h 1846891"/>
                <a:gd name="connsiteX0" fmla="*/ 0 w 3715473"/>
                <a:gd name="connsiteY0" fmla="*/ 132894 h 1979785"/>
                <a:gd name="connsiteX1" fmla="*/ 625033 w 3715473"/>
                <a:gd name="connsiteY1" fmla="*/ 132894 h 1979785"/>
                <a:gd name="connsiteX2" fmla="*/ 625033 w 3715473"/>
                <a:gd name="connsiteY2" fmla="*/ 1926970 h 1979785"/>
                <a:gd name="connsiteX3" fmla="*/ 3715473 w 3715473"/>
                <a:gd name="connsiteY3" fmla="*/ 1915395 h 1979785"/>
                <a:gd name="connsiteX0" fmla="*/ 0 w 3738623"/>
                <a:gd name="connsiteY0" fmla="*/ 132894 h 1998367"/>
                <a:gd name="connsiteX1" fmla="*/ 625033 w 3738623"/>
                <a:gd name="connsiteY1" fmla="*/ 132894 h 1998367"/>
                <a:gd name="connsiteX2" fmla="*/ 625033 w 3738623"/>
                <a:gd name="connsiteY2" fmla="*/ 1926970 h 1998367"/>
                <a:gd name="connsiteX3" fmla="*/ 3738623 w 3738623"/>
                <a:gd name="connsiteY3" fmla="*/ 1973268 h 1998367"/>
                <a:gd name="connsiteX0" fmla="*/ 0 w 3842795"/>
                <a:gd name="connsiteY0" fmla="*/ 57604 h 2050398"/>
                <a:gd name="connsiteX1" fmla="*/ 729205 w 3842795"/>
                <a:gd name="connsiteY1" fmla="*/ 184925 h 2050398"/>
                <a:gd name="connsiteX2" fmla="*/ 729205 w 3842795"/>
                <a:gd name="connsiteY2" fmla="*/ 1979001 h 2050398"/>
                <a:gd name="connsiteX3" fmla="*/ 3842795 w 3842795"/>
                <a:gd name="connsiteY3" fmla="*/ 2025299 h 2050398"/>
                <a:gd name="connsiteX0" fmla="*/ 0 w 3842795"/>
                <a:gd name="connsiteY0" fmla="*/ 4716 h 1997510"/>
                <a:gd name="connsiteX1" fmla="*/ 729205 w 3842795"/>
                <a:gd name="connsiteY1" fmla="*/ 132037 h 1997510"/>
                <a:gd name="connsiteX2" fmla="*/ 729205 w 3842795"/>
                <a:gd name="connsiteY2" fmla="*/ 1926113 h 1997510"/>
                <a:gd name="connsiteX3" fmla="*/ 3842795 w 3842795"/>
                <a:gd name="connsiteY3" fmla="*/ 1972411 h 1997510"/>
                <a:gd name="connsiteX0" fmla="*/ 0 w 3842795"/>
                <a:gd name="connsiteY0" fmla="*/ 0 h 1992794"/>
                <a:gd name="connsiteX1" fmla="*/ 729205 w 3842795"/>
                <a:gd name="connsiteY1" fmla="*/ 127321 h 1992794"/>
                <a:gd name="connsiteX2" fmla="*/ 729205 w 3842795"/>
                <a:gd name="connsiteY2" fmla="*/ 1921397 h 1992794"/>
                <a:gd name="connsiteX3" fmla="*/ 3842795 w 3842795"/>
                <a:gd name="connsiteY3" fmla="*/ 1967695 h 1992794"/>
                <a:gd name="connsiteX0" fmla="*/ 0 w 3842795"/>
                <a:gd name="connsiteY0" fmla="*/ 0 h 1992794"/>
                <a:gd name="connsiteX1" fmla="*/ 729205 w 3842795"/>
                <a:gd name="connsiteY1" fmla="*/ 127321 h 1992794"/>
                <a:gd name="connsiteX2" fmla="*/ 729205 w 3842795"/>
                <a:gd name="connsiteY2" fmla="*/ 1921397 h 1992794"/>
                <a:gd name="connsiteX3" fmla="*/ 3842795 w 3842795"/>
                <a:gd name="connsiteY3" fmla="*/ 1967695 h 1992794"/>
                <a:gd name="connsiteX0" fmla="*/ 0 w 3842795"/>
                <a:gd name="connsiteY0" fmla="*/ 0 h 2037207"/>
                <a:gd name="connsiteX1" fmla="*/ 729205 w 3842795"/>
                <a:gd name="connsiteY1" fmla="*/ 127321 h 2037207"/>
                <a:gd name="connsiteX2" fmla="*/ 729205 w 3842795"/>
                <a:gd name="connsiteY2" fmla="*/ 1921397 h 2037207"/>
                <a:gd name="connsiteX3" fmla="*/ 3842795 w 3842795"/>
                <a:gd name="connsiteY3" fmla="*/ 1967695 h 2037207"/>
                <a:gd name="connsiteX0" fmla="*/ 68584 w 3182174"/>
                <a:gd name="connsiteY0" fmla="*/ 0 h 1909886"/>
                <a:gd name="connsiteX1" fmla="*/ 68584 w 3182174"/>
                <a:gd name="connsiteY1" fmla="*/ 1794076 h 1909886"/>
                <a:gd name="connsiteX2" fmla="*/ 3182174 w 3182174"/>
                <a:gd name="connsiteY2" fmla="*/ 1840374 h 1909886"/>
                <a:gd name="connsiteX0" fmla="*/ 71679 w 3181522"/>
                <a:gd name="connsiteY0" fmla="*/ 0 h 2430794"/>
                <a:gd name="connsiteX1" fmla="*/ 67932 w 3181522"/>
                <a:gd name="connsiteY1" fmla="*/ 2314984 h 2430794"/>
                <a:gd name="connsiteX2" fmla="*/ 3181522 w 3181522"/>
                <a:gd name="connsiteY2" fmla="*/ 2361282 h 2430794"/>
                <a:gd name="connsiteX0" fmla="*/ 92641 w 3202484"/>
                <a:gd name="connsiteY0" fmla="*/ 0 h 2430794"/>
                <a:gd name="connsiteX1" fmla="*/ 88894 w 3202484"/>
                <a:gd name="connsiteY1" fmla="*/ 2314984 h 2430794"/>
                <a:gd name="connsiteX2" fmla="*/ 3202484 w 3202484"/>
                <a:gd name="connsiteY2" fmla="*/ 2361282 h 2430794"/>
                <a:gd name="connsiteX0" fmla="*/ 88354 w 3198197"/>
                <a:gd name="connsiteY0" fmla="*/ 0 h 2430794"/>
                <a:gd name="connsiteX1" fmla="*/ 84607 w 3198197"/>
                <a:gd name="connsiteY1" fmla="*/ 2314984 h 2430794"/>
                <a:gd name="connsiteX2" fmla="*/ 3198197 w 3198197"/>
                <a:gd name="connsiteY2" fmla="*/ 2361282 h 2430794"/>
                <a:gd name="connsiteX0" fmla="*/ 18407 w 3128250"/>
                <a:gd name="connsiteY0" fmla="*/ 0 h 2430794"/>
                <a:gd name="connsiteX1" fmla="*/ 14660 w 3128250"/>
                <a:gd name="connsiteY1" fmla="*/ 2314984 h 2430794"/>
                <a:gd name="connsiteX2" fmla="*/ 3128250 w 3128250"/>
                <a:gd name="connsiteY2" fmla="*/ 2361282 h 2430794"/>
                <a:gd name="connsiteX0" fmla="*/ 33392 w 3143235"/>
                <a:gd name="connsiteY0" fmla="*/ 0 h 2430794"/>
                <a:gd name="connsiteX1" fmla="*/ 29645 w 3143235"/>
                <a:gd name="connsiteY1" fmla="*/ 2314984 h 2430794"/>
                <a:gd name="connsiteX2" fmla="*/ 3143235 w 3143235"/>
                <a:gd name="connsiteY2" fmla="*/ 2361282 h 2430794"/>
                <a:gd name="connsiteX0" fmla="*/ 33392 w 3143235"/>
                <a:gd name="connsiteY0" fmla="*/ 0 h 2416160"/>
                <a:gd name="connsiteX1" fmla="*/ 29645 w 3143235"/>
                <a:gd name="connsiteY1" fmla="*/ 2314984 h 2416160"/>
                <a:gd name="connsiteX2" fmla="*/ 3143235 w 3143235"/>
                <a:gd name="connsiteY2" fmla="*/ 2361282 h 2416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43235" h="2416160">
                  <a:moveTo>
                    <a:pt x="33392" y="0"/>
                  </a:moveTo>
                  <a:cubicBezTo>
                    <a:pt x="30261" y="244713"/>
                    <a:pt x="-37668" y="2215855"/>
                    <a:pt x="29645" y="2314984"/>
                  </a:cubicBezTo>
                  <a:cubicBezTo>
                    <a:pt x="175372" y="2508892"/>
                    <a:pt x="2113088" y="2365140"/>
                    <a:pt x="3143235" y="2361282"/>
                  </a:cubicBezTo>
                </a:path>
              </a:pathLst>
            </a:custGeom>
            <a:noFill/>
            <a:ln w="73025">
              <a:solidFill>
                <a:srgbClr val="C0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9FF9A32E-928F-F942-9F0C-5672DDB128E8}"/>
                </a:ext>
              </a:extLst>
            </p:cNvPr>
            <p:cNvSpPr/>
            <p:nvPr/>
          </p:nvSpPr>
          <p:spPr>
            <a:xfrm>
              <a:off x="4906955" y="4715304"/>
              <a:ext cx="814542" cy="746709"/>
            </a:xfrm>
            <a:custGeom>
              <a:avLst/>
              <a:gdLst>
                <a:gd name="connsiteX0" fmla="*/ 0 w 844952"/>
                <a:gd name="connsiteY0" fmla="*/ 0 h 555584"/>
                <a:gd name="connsiteX1" fmla="*/ 844952 w 844952"/>
                <a:gd name="connsiteY1" fmla="*/ 138896 h 555584"/>
                <a:gd name="connsiteX2" fmla="*/ 752355 w 844952"/>
                <a:gd name="connsiteY2" fmla="*/ 555584 h 555584"/>
                <a:gd name="connsiteX0" fmla="*/ 0 w 887733"/>
                <a:gd name="connsiteY0" fmla="*/ 0 h 555584"/>
                <a:gd name="connsiteX1" fmla="*/ 844952 w 887733"/>
                <a:gd name="connsiteY1" fmla="*/ 138896 h 555584"/>
                <a:gd name="connsiteX2" fmla="*/ 752355 w 887733"/>
                <a:gd name="connsiteY2" fmla="*/ 555584 h 555584"/>
                <a:gd name="connsiteX0" fmla="*/ 0 w 871696"/>
                <a:gd name="connsiteY0" fmla="*/ 0 h 570574"/>
                <a:gd name="connsiteX1" fmla="*/ 829962 w 871696"/>
                <a:gd name="connsiteY1" fmla="*/ 153886 h 570574"/>
                <a:gd name="connsiteX2" fmla="*/ 737365 w 871696"/>
                <a:gd name="connsiteY2" fmla="*/ 570574 h 570574"/>
                <a:gd name="connsiteX0" fmla="*/ 0 w 871696"/>
                <a:gd name="connsiteY0" fmla="*/ 0 h 555584"/>
                <a:gd name="connsiteX1" fmla="*/ 829962 w 871696"/>
                <a:gd name="connsiteY1" fmla="*/ 138896 h 555584"/>
                <a:gd name="connsiteX2" fmla="*/ 737365 w 871696"/>
                <a:gd name="connsiteY2" fmla="*/ 555584 h 555584"/>
                <a:gd name="connsiteX0" fmla="*/ 0 w 823595"/>
                <a:gd name="connsiteY0" fmla="*/ 0 h 566827"/>
                <a:gd name="connsiteX1" fmla="*/ 784991 w 823595"/>
                <a:gd name="connsiteY1" fmla="*/ 150139 h 566827"/>
                <a:gd name="connsiteX2" fmla="*/ 692394 w 823595"/>
                <a:gd name="connsiteY2" fmla="*/ 566827 h 566827"/>
                <a:gd name="connsiteX0" fmla="*/ 0 w 811579"/>
                <a:gd name="connsiteY0" fmla="*/ 0 h 746709"/>
                <a:gd name="connsiteX1" fmla="*/ 784991 w 811579"/>
                <a:gd name="connsiteY1" fmla="*/ 150139 h 746709"/>
                <a:gd name="connsiteX2" fmla="*/ 624939 w 811579"/>
                <a:gd name="connsiteY2" fmla="*/ 746709 h 746709"/>
                <a:gd name="connsiteX0" fmla="*/ 0 w 814542"/>
                <a:gd name="connsiteY0" fmla="*/ 0 h 746709"/>
                <a:gd name="connsiteX1" fmla="*/ 784991 w 814542"/>
                <a:gd name="connsiteY1" fmla="*/ 150139 h 746709"/>
                <a:gd name="connsiteX2" fmla="*/ 624939 w 814542"/>
                <a:gd name="connsiteY2" fmla="*/ 746709 h 746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4542" h="746709">
                  <a:moveTo>
                    <a:pt x="0" y="0"/>
                  </a:moveTo>
                  <a:cubicBezTo>
                    <a:pt x="281651" y="46299"/>
                    <a:pt x="680835" y="25688"/>
                    <a:pt x="784991" y="150139"/>
                  </a:cubicBezTo>
                  <a:cubicBezTo>
                    <a:pt x="889147" y="274590"/>
                    <a:pt x="689533" y="604065"/>
                    <a:pt x="624939" y="746709"/>
                  </a:cubicBezTo>
                </a:path>
              </a:pathLst>
            </a:custGeom>
            <a:noFill/>
            <a:ln w="73025">
              <a:solidFill>
                <a:srgbClr val="C0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23" name="Slide Number Placeholder 3">
            <a:extLst>
              <a:ext uri="{FF2B5EF4-FFF2-40B4-BE49-F238E27FC236}">
                <a16:creationId xmlns:a16="http://schemas.microsoft.com/office/drawing/2014/main" id="{827DEB79-C6BC-CE43-A606-33289E838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14712" y="5689567"/>
            <a:ext cx="2057400" cy="273844"/>
          </a:xfrm>
        </p:spPr>
        <p:txBody>
          <a:bodyPr/>
          <a:lstStyle/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36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1F8DAEA6-A5F2-2048-AC8C-FB7957AA6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16606"/>
            <a:ext cx="7886700" cy="670967"/>
          </a:xfrm>
        </p:spPr>
        <p:txBody>
          <a:bodyPr>
            <a:normAutofit/>
          </a:bodyPr>
          <a:lstStyle/>
          <a:p>
            <a:r>
              <a:rPr lang="en-US" sz="3600" dirty="0"/>
              <a:t>OpenFlow example</a:t>
            </a: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813B4B83-D366-B94A-8C94-49B980456E78}"/>
              </a:ext>
            </a:extLst>
          </p:cNvPr>
          <p:cNvGrpSpPr>
            <a:grpSpLocks/>
          </p:cNvGrpSpPr>
          <p:nvPr/>
        </p:nvGrpSpPr>
        <p:grpSpPr bwMode="auto">
          <a:xfrm>
            <a:off x="766862" y="1894441"/>
            <a:ext cx="2247900" cy="946547"/>
            <a:chOff x="637575" y="1263648"/>
            <a:chExt cx="2998252" cy="1261939"/>
          </a:xfrm>
        </p:grpSpPr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ACD02010-E599-EB48-B3B6-DCDB11306619}"/>
                </a:ext>
              </a:extLst>
            </p:cNvPr>
            <p:cNvSpPr/>
            <p:nvPr/>
          </p:nvSpPr>
          <p:spPr>
            <a:xfrm flipV="1">
              <a:off x="678864" y="2160498"/>
              <a:ext cx="2956963" cy="365089"/>
            </a:xfrm>
            <a:custGeom>
              <a:avLst/>
              <a:gdLst>
                <a:gd name="connsiteX0" fmla="*/ 0 w 3026833"/>
                <a:gd name="connsiteY0" fmla="*/ 846667 h 846667"/>
                <a:gd name="connsiteX1" fmla="*/ 2222500 w 3026833"/>
                <a:gd name="connsiteY1" fmla="*/ 613833 h 846667"/>
                <a:gd name="connsiteX2" fmla="*/ 3026833 w 3026833"/>
                <a:gd name="connsiteY2" fmla="*/ 0 h 846667"/>
                <a:gd name="connsiteX3" fmla="*/ 2751667 w 3026833"/>
                <a:gd name="connsiteY3" fmla="*/ 423333 h 846667"/>
                <a:gd name="connsiteX4" fmla="*/ 2730500 w 3026833"/>
                <a:gd name="connsiteY4" fmla="*/ 825500 h 846667"/>
                <a:gd name="connsiteX5" fmla="*/ 0 w 3026833"/>
                <a:gd name="connsiteY5" fmla="*/ 846667 h 846667"/>
                <a:gd name="connsiteX0" fmla="*/ 0 w 3026833"/>
                <a:gd name="connsiteY0" fmla="*/ 846667 h 846667"/>
                <a:gd name="connsiteX1" fmla="*/ 2222500 w 3026833"/>
                <a:gd name="connsiteY1" fmla="*/ 613833 h 846667"/>
                <a:gd name="connsiteX2" fmla="*/ 3026833 w 3026833"/>
                <a:gd name="connsiteY2" fmla="*/ 0 h 846667"/>
                <a:gd name="connsiteX3" fmla="*/ 2751667 w 3026833"/>
                <a:gd name="connsiteY3" fmla="*/ 423333 h 846667"/>
                <a:gd name="connsiteX4" fmla="*/ 2744304 w 3026833"/>
                <a:gd name="connsiteY4" fmla="*/ 839304 h 846667"/>
                <a:gd name="connsiteX5" fmla="*/ 0 w 3026833"/>
                <a:gd name="connsiteY5" fmla="*/ 846667 h 846667"/>
                <a:gd name="connsiteX0" fmla="*/ 0 w 3042275"/>
                <a:gd name="connsiteY0" fmla="*/ 848898 h 848898"/>
                <a:gd name="connsiteX1" fmla="*/ 2222500 w 3042275"/>
                <a:gd name="connsiteY1" fmla="*/ 616064 h 848898"/>
                <a:gd name="connsiteX2" fmla="*/ 3026833 w 3042275"/>
                <a:gd name="connsiteY2" fmla="*/ 2231 h 848898"/>
                <a:gd name="connsiteX3" fmla="*/ 2751667 w 3042275"/>
                <a:gd name="connsiteY3" fmla="*/ 425564 h 848898"/>
                <a:gd name="connsiteX4" fmla="*/ 2744304 w 3042275"/>
                <a:gd name="connsiteY4" fmla="*/ 841535 h 848898"/>
                <a:gd name="connsiteX5" fmla="*/ 0 w 3042275"/>
                <a:gd name="connsiteY5" fmla="*/ 848898 h 848898"/>
                <a:gd name="connsiteX0" fmla="*/ 0 w 3042275"/>
                <a:gd name="connsiteY0" fmla="*/ 848898 h 848898"/>
                <a:gd name="connsiteX1" fmla="*/ 2222500 w 3042275"/>
                <a:gd name="connsiteY1" fmla="*/ 616064 h 848898"/>
                <a:gd name="connsiteX2" fmla="*/ 3026833 w 3042275"/>
                <a:gd name="connsiteY2" fmla="*/ 2231 h 848898"/>
                <a:gd name="connsiteX3" fmla="*/ 2751667 w 3042275"/>
                <a:gd name="connsiteY3" fmla="*/ 425564 h 848898"/>
                <a:gd name="connsiteX4" fmla="*/ 2744304 w 3042275"/>
                <a:gd name="connsiteY4" fmla="*/ 841535 h 848898"/>
                <a:gd name="connsiteX5" fmla="*/ 0 w 3042275"/>
                <a:gd name="connsiteY5" fmla="*/ 848898 h 848898"/>
                <a:gd name="connsiteX0" fmla="*/ 3038 w 3045313"/>
                <a:gd name="connsiteY0" fmla="*/ 848898 h 848898"/>
                <a:gd name="connsiteX1" fmla="*/ 2225538 w 3045313"/>
                <a:gd name="connsiteY1" fmla="*/ 616064 h 848898"/>
                <a:gd name="connsiteX2" fmla="*/ 3029871 w 3045313"/>
                <a:gd name="connsiteY2" fmla="*/ 2231 h 848898"/>
                <a:gd name="connsiteX3" fmla="*/ 2754705 w 3045313"/>
                <a:gd name="connsiteY3" fmla="*/ 425564 h 848898"/>
                <a:gd name="connsiteX4" fmla="*/ 2747342 w 3045313"/>
                <a:gd name="connsiteY4" fmla="*/ 841535 h 848898"/>
                <a:gd name="connsiteX5" fmla="*/ 3038 w 3045313"/>
                <a:gd name="connsiteY5" fmla="*/ 848898 h 848898"/>
                <a:gd name="connsiteX0" fmla="*/ 2799 w 3045074"/>
                <a:gd name="connsiteY0" fmla="*/ 848898 h 848898"/>
                <a:gd name="connsiteX1" fmla="*/ 2225299 w 3045074"/>
                <a:gd name="connsiteY1" fmla="*/ 616064 h 848898"/>
                <a:gd name="connsiteX2" fmla="*/ 3029632 w 3045074"/>
                <a:gd name="connsiteY2" fmla="*/ 2231 h 848898"/>
                <a:gd name="connsiteX3" fmla="*/ 2754466 w 3045074"/>
                <a:gd name="connsiteY3" fmla="*/ 425564 h 848898"/>
                <a:gd name="connsiteX4" fmla="*/ 2747103 w 3045074"/>
                <a:gd name="connsiteY4" fmla="*/ 841535 h 848898"/>
                <a:gd name="connsiteX5" fmla="*/ 2799 w 3045074"/>
                <a:gd name="connsiteY5" fmla="*/ 848898 h 848898"/>
                <a:gd name="connsiteX0" fmla="*/ 2799 w 3045074"/>
                <a:gd name="connsiteY0" fmla="*/ 848898 h 848898"/>
                <a:gd name="connsiteX1" fmla="*/ 2225299 w 3045074"/>
                <a:gd name="connsiteY1" fmla="*/ 616064 h 848898"/>
                <a:gd name="connsiteX2" fmla="*/ 3029632 w 3045074"/>
                <a:gd name="connsiteY2" fmla="*/ 2231 h 848898"/>
                <a:gd name="connsiteX3" fmla="*/ 2754466 w 3045074"/>
                <a:gd name="connsiteY3" fmla="*/ 425564 h 848898"/>
                <a:gd name="connsiteX4" fmla="*/ 2747103 w 3045074"/>
                <a:gd name="connsiteY4" fmla="*/ 841535 h 848898"/>
                <a:gd name="connsiteX5" fmla="*/ 2799 w 3045074"/>
                <a:gd name="connsiteY5" fmla="*/ 848898 h 848898"/>
                <a:gd name="connsiteX0" fmla="*/ 3018 w 2975668"/>
                <a:gd name="connsiteY0" fmla="*/ 443744 h 443744"/>
                <a:gd name="connsiteX1" fmla="*/ 2225518 w 2975668"/>
                <a:gd name="connsiteY1" fmla="*/ 210910 h 443744"/>
                <a:gd name="connsiteX2" fmla="*/ 2957279 w 2975668"/>
                <a:gd name="connsiteY2" fmla="*/ 79158 h 443744"/>
                <a:gd name="connsiteX3" fmla="*/ 2754685 w 2975668"/>
                <a:gd name="connsiteY3" fmla="*/ 20410 h 443744"/>
                <a:gd name="connsiteX4" fmla="*/ 2747322 w 2975668"/>
                <a:gd name="connsiteY4" fmla="*/ 436381 h 443744"/>
                <a:gd name="connsiteX5" fmla="*/ 3018 w 2975668"/>
                <a:gd name="connsiteY5" fmla="*/ 443744 h 443744"/>
                <a:gd name="connsiteX0" fmla="*/ 3018 w 2957279"/>
                <a:gd name="connsiteY0" fmla="*/ 454405 h 454405"/>
                <a:gd name="connsiteX1" fmla="*/ 2225518 w 2957279"/>
                <a:gd name="connsiteY1" fmla="*/ 221571 h 454405"/>
                <a:gd name="connsiteX2" fmla="*/ 2957279 w 2957279"/>
                <a:gd name="connsiteY2" fmla="*/ 89819 h 454405"/>
                <a:gd name="connsiteX3" fmla="*/ 2754685 w 2957279"/>
                <a:gd name="connsiteY3" fmla="*/ 31071 h 454405"/>
                <a:gd name="connsiteX4" fmla="*/ 2747322 w 2957279"/>
                <a:gd name="connsiteY4" fmla="*/ 447042 h 454405"/>
                <a:gd name="connsiteX5" fmla="*/ 3018 w 2957279"/>
                <a:gd name="connsiteY5" fmla="*/ 454405 h 454405"/>
                <a:gd name="connsiteX0" fmla="*/ 3018 w 2957279"/>
                <a:gd name="connsiteY0" fmla="*/ 496161 h 496161"/>
                <a:gd name="connsiteX1" fmla="*/ 2225518 w 2957279"/>
                <a:gd name="connsiteY1" fmla="*/ 263327 h 496161"/>
                <a:gd name="connsiteX2" fmla="*/ 2957279 w 2957279"/>
                <a:gd name="connsiteY2" fmla="*/ 131575 h 496161"/>
                <a:gd name="connsiteX3" fmla="*/ 2754685 w 2957279"/>
                <a:gd name="connsiteY3" fmla="*/ 72827 h 496161"/>
                <a:gd name="connsiteX4" fmla="*/ 2747322 w 2957279"/>
                <a:gd name="connsiteY4" fmla="*/ 488798 h 496161"/>
                <a:gd name="connsiteX5" fmla="*/ 3018 w 2957279"/>
                <a:gd name="connsiteY5" fmla="*/ 496161 h 496161"/>
                <a:gd name="connsiteX0" fmla="*/ 3018 w 2957279"/>
                <a:gd name="connsiteY0" fmla="*/ 496161 h 496161"/>
                <a:gd name="connsiteX1" fmla="*/ 2225518 w 2957279"/>
                <a:gd name="connsiteY1" fmla="*/ 263327 h 496161"/>
                <a:gd name="connsiteX2" fmla="*/ 2957279 w 2957279"/>
                <a:gd name="connsiteY2" fmla="*/ 131575 h 496161"/>
                <a:gd name="connsiteX3" fmla="*/ 2780603 w 2957279"/>
                <a:gd name="connsiteY3" fmla="*/ 269807 h 496161"/>
                <a:gd name="connsiteX4" fmla="*/ 2747322 w 2957279"/>
                <a:gd name="connsiteY4" fmla="*/ 488798 h 496161"/>
                <a:gd name="connsiteX5" fmla="*/ 3018 w 2957279"/>
                <a:gd name="connsiteY5" fmla="*/ 496161 h 496161"/>
                <a:gd name="connsiteX0" fmla="*/ 3018 w 2957279"/>
                <a:gd name="connsiteY0" fmla="*/ 496161 h 496161"/>
                <a:gd name="connsiteX1" fmla="*/ 2225518 w 2957279"/>
                <a:gd name="connsiteY1" fmla="*/ 263327 h 496161"/>
                <a:gd name="connsiteX2" fmla="*/ 2957279 w 2957279"/>
                <a:gd name="connsiteY2" fmla="*/ 131575 h 496161"/>
                <a:gd name="connsiteX3" fmla="*/ 2780603 w 2957279"/>
                <a:gd name="connsiteY3" fmla="*/ 269807 h 496161"/>
                <a:gd name="connsiteX4" fmla="*/ 2747322 w 2957279"/>
                <a:gd name="connsiteY4" fmla="*/ 488798 h 496161"/>
                <a:gd name="connsiteX5" fmla="*/ 3018 w 2957279"/>
                <a:gd name="connsiteY5" fmla="*/ 496161 h 496161"/>
                <a:gd name="connsiteX0" fmla="*/ 3018 w 2957279"/>
                <a:gd name="connsiteY0" fmla="*/ 364586 h 364586"/>
                <a:gd name="connsiteX1" fmla="*/ 2225518 w 2957279"/>
                <a:gd name="connsiteY1" fmla="*/ 131752 h 364586"/>
                <a:gd name="connsiteX2" fmla="*/ 2957279 w 2957279"/>
                <a:gd name="connsiteY2" fmla="*/ 0 h 364586"/>
                <a:gd name="connsiteX3" fmla="*/ 2780603 w 2957279"/>
                <a:gd name="connsiteY3" fmla="*/ 138232 h 364586"/>
                <a:gd name="connsiteX4" fmla="*/ 2747322 w 2957279"/>
                <a:gd name="connsiteY4" fmla="*/ 357223 h 364586"/>
                <a:gd name="connsiteX5" fmla="*/ 3018 w 2957279"/>
                <a:gd name="connsiteY5" fmla="*/ 364586 h 364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7279" h="364586">
                  <a:moveTo>
                    <a:pt x="3018" y="364586"/>
                  </a:moveTo>
                  <a:cubicBezTo>
                    <a:pt x="-83949" y="327008"/>
                    <a:pt x="1733141" y="192516"/>
                    <a:pt x="2225518" y="131752"/>
                  </a:cubicBezTo>
                  <a:cubicBezTo>
                    <a:pt x="2717895" y="70988"/>
                    <a:pt x="2402554" y="114689"/>
                    <a:pt x="2957279" y="0"/>
                  </a:cubicBezTo>
                  <a:cubicBezTo>
                    <a:pt x="2832942" y="71922"/>
                    <a:pt x="2815596" y="78695"/>
                    <a:pt x="2780603" y="138232"/>
                  </a:cubicBezTo>
                  <a:cubicBezTo>
                    <a:pt x="2745610" y="197769"/>
                    <a:pt x="2727394" y="213043"/>
                    <a:pt x="2747322" y="357223"/>
                  </a:cubicBezTo>
                  <a:lnTo>
                    <a:pt x="3018" y="364586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lumMod val="75000"/>
                  </a:srgbClr>
                </a:gs>
              </a:gsLst>
              <a:lin ang="5400000" scaled="0"/>
              <a:tileRect/>
            </a:gradFill>
          </p:spPr>
          <p:txBody>
            <a:bodyPr wrap="none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grpSp>
          <p:nvGrpSpPr>
            <p:cNvPr id="166" name="Group 188">
              <a:extLst>
                <a:ext uri="{FF2B5EF4-FFF2-40B4-BE49-F238E27FC236}">
                  <a16:creationId xmlns:a16="http://schemas.microsoft.com/office/drawing/2014/main" id="{7169F7BD-A4EF-8644-A9EF-A93FF9BE12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7575" y="1263648"/>
              <a:ext cx="2892109" cy="932996"/>
              <a:chOff x="-994833" y="4042832"/>
              <a:chExt cx="2892109" cy="932996"/>
            </a:xfrm>
          </p:grpSpPr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6364FE24-1DE6-C74F-90F6-CFF0084730F0}"/>
                  </a:ext>
                </a:extLst>
              </p:cNvPr>
              <p:cNvSpPr/>
              <p:nvPr/>
            </p:nvSpPr>
            <p:spPr bwMode="auto">
              <a:xfrm>
                <a:off x="-977364" y="4042832"/>
                <a:ext cx="2775924" cy="91589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txBody>
              <a:bodyPr wrap="none"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68" name="TextBox 190">
                <a:extLst>
                  <a:ext uri="{FF2B5EF4-FFF2-40B4-BE49-F238E27FC236}">
                    <a16:creationId xmlns:a16="http://schemas.microsoft.com/office/drawing/2014/main" id="{540FEA27-AD33-4044-81AD-CF716A1FF8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931177" y="4360335"/>
                <a:ext cx="1713036" cy="6154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en-US" altLang="en-US" sz="1200" dirty="0">
                    <a:solidFill>
                      <a:srgbClr val="000000"/>
                    </a:solidFill>
                    <a:cs typeface="+mn-cs"/>
                  </a:rPr>
                  <a:t>IP </a:t>
                </a:r>
                <a:r>
                  <a:rPr lang="en-US" altLang="en-US" sz="1200" dirty="0" err="1">
                    <a:solidFill>
                      <a:srgbClr val="000000"/>
                    </a:solidFill>
                    <a:cs typeface="+mn-cs"/>
                  </a:rPr>
                  <a:t>Src</a:t>
                </a:r>
                <a:r>
                  <a:rPr lang="en-US" altLang="en-US" sz="1200" dirty="0">
                    <a:solidFill>
                      <a:srgbClr val="000000"/>
                    </a:solidFill>
                    <a:cs typeface="+mn-cs"/>
                  </a:rPr>
                  <a:t> = 10.3.*.*</a:t>
                </a:r>
              </a:p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en-US" altLang="en-US" sz="1200" dirty="0">
                    <a:solidFill>
                      <a:srgbClr val="000000"/>
                    </a:solidFill>
                    <a:cs typeface="+mn-cs"/>
                  </a:rPr>
                  <a:t>IP </a:t>
                </a:r>
                <a:r>
                  <a:rPr lang="en-US" altLang="en-US" sz="1200" dirty="0" err="1">
                    <a:solidFill>
                      <a:srgbClr val="000000"/>
                    </a:solidFill>
                    <a:cs typeface="+mn-cs"/>
                  </a:rPr>
                  <a:t>Dst</a:t>
                </a:r>
                <a:r>
                  <a:rPr lang="en-US" altLang="en-US" sz="1200" dirty="0">
                    <a:solidFill>
                      <a:srgbClr val="000000"/>
                    </a:solidFill>
                    <a:cs typeface="+mn-cs"/>
                  </a:rPr>
                  <a:t> = 10.2.*.*</a:t>
                </a:r>
              </a:p>
            </p:txBody>
          </p:sp>
          <p:sp>
            <p:nvSpPr>
              <p:cNvPr id="169" name="TextBox 191">
                <a:extLst>
                  <a:ext uri="{FF2B5EF4-FFF2-40B4-BE49-F238E27FC236}">
                    <a16:creationId xmlns:a16="http://schemas.microsoft.com/office/drawing/2014/main" id="{D2577434-6BA4-AE44-ACF1-5B69C95D51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8763" y="4491568"/>
                <a:ext cx="1178513" cy="369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en-US" altLang="en-US" sz="1200">
                    <a:solidFill>
                      <a:srgbClr val="000000"/>
                    </a:solidFill>
                    <a:cs typeface="+mn-cs"/>
                  </a:rPr>
                  <a:t>forward(3)</a:t>
                </a:r>
              </a:p>
            </p:txBody>
          </p:sp>
          <p:cxnSp>
            <p:nvCxnSpPr>
              <p:cNvPr id="170" name="Straight Connector 192">
                <a:extLst>
                  <a:ext uri="{FF2B5EF4-FFF2-40B4-BE49-F238E27FC236}">
                    <a16:creationId xmlns:a16="http://schemas.microsoft.com/office/drawing/2014/main" id="{47602C76-A801-A84B-A17C-6345DC6FB5B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-994833" y="4402666"/>
                <a:ext cx="27940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71" name="TextBox 193">
                <a:extLst>
                  <a:ext uri="{FF2B5EF4-FFF2-40B4-BE49-F238E27FC236}">
                    <a16:creationId xmlns:a16="http://schemas.microsoft.com/office/drawing/2014/main" id="{C270C9C1-7B31-B54E-B3E6-DE4F3E9197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674004" y="4051300"/>
                <a:ext cx="804349" cy="369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en-US" altLang="en-US" sz="1200">
                    <a:solidFill>
                      <a:srgbClr val="000000"/>
                    </a:solidFill>
                    <a:cs typeface="+mn-cs"/>
                  </a:rPr>
                  <a:t>match</a:t>
                </a:r>
              </a:p>
            </p:txBody>
          </p:sp>
          <p:sp>
            <p:nvSpPr>
              <p:cNvPr id="172" name="TextBox 194">
                <a:extLst>
                  <a:ext uri="{FF2B5EF4-FFF2-40B4-BE49-F238E27FC236}">
                    <a16:creationId xmlns:a16="http://schemas.microsoft.com/office/drawing/2014/main" id="{249B4475-B1D3-5A4E-B579-2BDCB2E1CC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5396" y="4055535"/>
                <a:ext cx="791520" cy="369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en-US" altLang="en-US" sz="1200">
                    <a:solidFill>
                      <a:srgbClr val="000000"/>
                    </a:solidFill>
                    <a:cs typeface="+mn-cs"/>
                  </a:rPr>
                  <a:t>action</a:t>
                </a:r>
              </a:p>
            </p:txBody>
          </p:sp>
          <p:cxnSp>
            <p:nvCxnSpPr>
              <p:cNvPr id="173" name="Straight Connector 195">
                <a:extLst>
                  <a:ext uri="{FF2B5EF4-FFF2-40B4-BE49-F238E27FC236}">
                    <a16:creationId xmlns:a16="http://schemas.microsoft.com/office/drawing/2014/main" id="{19682459-1A7B-1749-8325-B95C9F950F7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38264" y="4049182"/>
                <a:ext cx="1" cy="9048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4480A4ED-7EF1-B844-9E8D-5FC6F2A7E450}"/>
              </a:ext>
            </a:extLst>
          </p:cNvPr>
          <p:cNvGrpSpPr>
            <a:grpSpLocks/>
          </p:cNvGrpSpPr>
          <p:nvPr/>
        </p:nvGrpSpPr>
        <p:grpSpPr bwMode="auto">
          <a:xfrm>
            <a:off x="4755456" y="4239817"/>
            <a:ext cx="2193332" cy="1539802"/>
            <a:chOff x="5956617" y="4509743"/>
            <a:chExt cx="2924329" cy="2052715"/>
          </a:xfrm>
        </p:grpSpPr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B80A1654-F65B-9F4D-A9D7-45648B255D1A}"/>
                </a:ext>
              </a:extLst>
            </p:cNvPr>
            <p:cNvSpPr/>
            <p:nvPr/>
          </p:nvSpPr>
          <p:spPr>
            <a:xfrm flipH="1">
              <a:off x="5956617" y="4509743"/>
              <a:ext cx="2838340" cy="630129"/>
            </a:xfrm>
            <a:custGeom>
              <a:avLst/>
              <a:gdLst>
                <a:gd name="connsiteX0" fmla="*/ 0 w 3026833"/>
                <a:gd name="connsiteY0" fmla="*/ 846667 h 846667"/>
                <a:gd name="connsiteX1" fmla="*/ 2222500 w 3026833"/>
                <a:gd name="connsiteY1" fmla="*/ 613833 h 846667"/>
                <a:gd name="connsiteX2" fmla="*/ 3026833 w 3026833"/>
                <a:gd name="connsiteY2" fmla="*/ 0 h 846667"/>
                <a:gd name="connsiteX3" fmla="*/ 2751667 w 3026833"/>
                <a:gd name="connsiteY3" fmla="*/ 423333 h 846667"/>
                <a:gd name="connsiteX4" fmla="*/ 2730500 w 3026833"/>
                <a:gd name="connsiteY4" fmla="*/ 825500 h 846667"/>
                <a:gd name="connsiteX5" fmla="*/ 0 w 3026833"/>
                <a:gd name="connsiteY5" fmla="*/ 846667 h 846667"/>
                <a:gd name="connsiteX0" fmla="*/ 0 w 3026833"/>
                <a:gd name="connsiteY0" fmla="*/ 846667 h 846667"/>
                <a:gd name="connsiteX1" fmla="*/ 2222500 w 3026833"/>
                <a:gd name="connsiteY1" fmla="*/ 613833 h 846667"/>
                <a:gd name="connsiteX2" fmla="*/ 3026833 w 3026833"/>
                <a:gd name="connsiteY2" fmla="*/ 0 h 846667"/>
                <a:gd name="connsiteX3" fmla="*/ 2751667 w 3026833"/>
                <a:gd name="connsiteY3" fmla="*/ 423333 h 846667"/>
                <a:gd name="connsiteX4" fmla="*/ 2744304 w 3026833"/>
                <a:gd name="connsiteY4" fmla="*/ 839304 h 846667"/>
                <a:gd name="connsiteX5" fmla="*/ 0 w 3026833"/>
                <a:gd name="connsiteY5" fmla="*/ 846667 h 846667"/>
                <a:gd name="connsiteX0" fmla="*/ 0 w 3042275"/>
                <a:gd name="connsiteY0" fmla="*/ 848898 h 848898"/>
                <a:gd name="connsiteX1" fmla="*/ 2222500 w 3042275"/>
                <a:gd name="connsiteY1" fmla="*/ 616064 h 848898"/>
                <a:gd name="connsiteX2" fmla="*/ 3026833 w 3042275"/>
                <a:gd name="connsiteY2" fmla="*/ 2231 h 848898"/>
                <a:gd name="connsiteX3" fmla="*/ 2751667 w 3042275"/>
                <a:gd name="connsiteY3" fmla="*/ 425564 h 848898"/>
                <a:gd name="connsiteX4" fmla="*/ 2744304 w 3042275"/>
                <a:gd name="connsiteY4" fmla="*/ 841535 h 848898"/>
                <a:gd name="connsiteX5" fmla="*/ 0 w 3042275"/>
                <a:gd name="connsiteY5" fmla="*/ 848898 h 848898"/>
                <a:gd name="connsiteX0" fmla="*/ 0 w 3042275"/>
                <a:gd name="connsiteY0" fmla="*/ 848898 h 848898"/>
                <a:gd name="connsiteX1" fmla="*/ 2222500 w 3042275"/>
                <a:gd name="connsiteY1" fmla="*/ 616064 h 848898"/>
                <a:gd name="connsiteX2" fmla="*/ 3026833 w 3042275"/>
                <a:gd name="connsiteY2" fmla="*/ 2231 h 848898"/>
                <a:gd name="connsiteX3" fmla="*/ 2751667 w 3042275"/>
                <a:gd name="connsiteY3" fmla="*/ 425564 h 848898"/>
                <a:gd name="connsiteX4" fmla="*/ 2744304 w 3042275"/>
                <a:gd name="connsiteY4" fmla="*/ 841535 h 848898"/>
                <a:gd name="connsiteX5" fmla="*/ 0 w 3042275"/>
                <a:gd name="connsiteY5" fmla="*/ 848898 h 848898"/>
                <a:gd name="connsiteX0" fmla="*/ 3038 w 3045313"/>
                <a:gd name="connsiteY0" fmla="*/ 848898 h 848898"/>
                <a:gd name="connsiteX1" fmla="*/ 2225538 w 3045313"/>
                <a:gd name="connsiteY1" fmla="*/ 616064 h 848898"/>
                <a:gd name="connsiteX2" fmla="*/ 3029871 w 3045313"/>
                <a:gd name="connsiteY2" fmla="*/ 2231 h 848898"/>
                <a:gd name="connsiteX3" fmla="*/ 2754705 w 3045313"/>
                <a:gd name="connsiteY3" fmla="*/ 425564 h 848898"/>
                <a:gd name="connsiteX4" fmla="*/ 2747342 w 3045313"/>
                <a:gd name="connsiteY4" fmla="*/ 841535 h 848898"/>
                <a:gd name="connsiteX5" fmla="*/ 3038 w 3045313"/>
                <a:gd name="connsiteY5" fmla="*/ 848898 h 848898"/>
                <a:gd name="connsiteX0" fmla="*/ 2799 w 3045074"/>
                <a:gd name="connsiteY0" fmla="*/ 848898 h 848898"/>
                <a:gd name="connsiteX1" fmla="*/ 2225299 w 3045074"/>
                <a:gd name="connsiteY1" fmla="*/ 616064 h 848898"/>
                <a:gd name="connsiteX2" fmla="*/ 3029632 w 3045074"/>
                <a:gd name="connsiteY2" fmla="*/ 2231 h 848898"/>
                <a:gd name="connsiteX3" fmla="*/ 2754466 w 3045074"/>
                <a:gd name="connsiteY3" fmla="*/ 425564 h 848898"/>
                <a:gd name="connsiteX4" fmla="*/ 2747103 w 3045074"/>
                <a:gd name="connsiteY4" fmla="*/ 841535 h 848898"/>
                <a:gd name="connsiteX5" fmla="*/ 2799 w 3045074"/>
                <a:gd name="connsiteY5" fmla="*/ 848898 h 848898"/>
                <a:gd name="connsiteX0" fmla="*/ 2799 w 3045074"/>
                <a:gd name="connsiteY0" fmla="*/ 848898 h 848898"/>
                <a:gd name="connsiteX1" fmla="*/ 2225299 w 3045074"/>
                <a:gd name="connsiteY1" fmla="*/ 616064 h 848898"/>
                <a:gd name="connsiteX2" fmla="*/ 3029632 w 3045074"/>
                <a:gd name="connsiteY2" fmla="*/ 2231 h 848898"/>
                <a:gd name="connsiteX3" fmla="*/ 2754466 w 3045074"/>
                <a:gd name="connsiteY3" fmla="*/ 425564 h 848898"/>
                <a:gd name="connsiteX4" fmla="*/ 2747103 w 3045074"/>
                <a:gd name="connsiteY4" fmla="*/ 841535 h 848898"/>
                <a:gd name="connsiteX5" fmla="*/ 2799 w 3045074"/>
                <a:gd name="connsiteY5" fmla="*/ 848898 h 848898"/>
                <a:gd name="connsiteX0" fmla="*/ 2979 w 2839117"/>
                <a:gd name="connsiteY0" fmla="*/ 630630 h 630630"/>
                <a:gd name="connsiteX1" fmla="*/ 2225479 w 2839117"/>
                <a:gd name="connsiteY1" fmla="*/ 397796 h 630630"/>
                <a:gd name="connsiteX2" fmla="*/ 2808948 w 2839117"/>
                <a:gd name="connsiteY2" fmla="*/ 4836 h 630630"/>
                <a:gd name="connsiteX3" fmla="*/ 2754646 w 2839117"/>
                <a:gd name="connsiteY3" fmla="*/ 207296 h 630630"/>
                <a:gd name="connsiteX4" fmla="*/ 2747283 w 2839117"/>
                <a:gd name="connsiteY4" fmla="*/ 623267 h 630630"/>
                <a:gd name="connsiteX5" fmla="*/ 2979 w 2839117"/>
                <a:gd name="connsiteY5" fmla="*/ 630630 h 63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39117" h="630630">
                  <a:moveTo>
                    <a:pt x="2979" y="630630"/>
                  </a:moveTo>
                  <a:cubicBezTo>
                    <a:pt x="-83988" y="593052"/>
                    <a:pt x="1757818" y="502095"/>
                    <a:pt x="2225479" y="397796"/>
                  </a:cubicBezTo>
                  <a:cubicBezTo>
                    <a:pt x="2693140" y="293497"/>
                    <a:pt x="2720754" y="36586"/>
                    <a:pt x="2808948" y="4836"/>
                  </a:cubicBezTo>
                  <a:cubicBezTo>
                    <a:pt x="2897142" y="-26914"/>
                    <a:pt x="2764923" y="104224"/>
                    <a:pt x="2754646" y="207296"/>
                  </a:cubicBezTo>
                  <a:cubicBezTo>
                    <a:pt x="2744369" y="310368"/>
                    <a:pt x="2727355" y="479087"/>
                    <a:pt x="2747283" y="623267"/>
                  </a:cubicBezTo>
                  <a:lnTo>
                    <a:pt x="2979" y="63063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lumMod val="75000"/>
                  </a:srgbClr>
                </a:gs>
              </a:gsLst>
              <a:lin ang="5400000" scaled="0"/>
              <a:tileRect/>
            </a:gradFill>
          </p:spPr>
          <p:txBody>
            <a:bodyPr wrap="none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grpSp>
          <p:nvGrpSpPr>
            <p:cNvPr id="176" name="Group 197">
              <a:extLst>
                <a:ext uri="{FF2B5EF4-FFF2-40B4-BE49-F238E27FC236}">
                  <a16:creationId xmlns:a16="http://schemas.microsoft.com/office/drawing/2014/main" id="{824D868E-4454-2F4C-8FD8-5F6E1E36AF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31592" y="5136697"/>
              <a:ext cx="2849354" cy="1425761"/>
              <a:chOff x="-999973" y="4042381"/>
              <a:chExt cx="2849354" cy="1425761"/>
            </a:xfrm>
          </p:grpSpPr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9AEE2DF9-71FE-BC4F-8EB6-54F7F0FD3D3A}"/>
                  </a:ext>
                </a:extLst>
              </p:cNvPr>
              <p:cNvSpPr/>
              <p:nvPr/>
            </p:nvSpPr>
            <p:spPr bwMode="auto">
              <a:xfrm>
                <a:off x="-978114" y="4042381"/>
                <a:ext cx="2778018" cy="134438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78" name="TextBox 199">
                <a:extLst>
                  <a:ext uri="{FF2B5EF4-FFF2-40B4-BE49-F238E27FC236}">
                    <a16:creationId xmlns:a16="http://schemas.microsoft.com/office/drawing/2014/main" id="{542445C6-6EF0-1C4B-A1EA-869135523E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999973" y="4360336"/>
                <a:ext cx="1780760" cy="11078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en-US" altLang="en-US" sz="1200">
                    <a:solidFill>
                      <a:srgbClr val="000000"/>
                    </a:solidFill>
                    <a:cs typeface="+mn-cs"/>
                  </a:rPr>
                  <a:t>ingress port = 2</a:t>
                </a:r>
              </a:p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en-US" altLang="en-US" sz="1200">
                    <a:solidFill>
                      <a:srgbClr val="000000"/>
                    </a:solidFill>
                    <a:cs typeface="+mn-cs"/>
                  </a:rPr>
                  <a:t>IP Dst = 10.2.0.3</a:t>
                </a:r>
              </a:p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en-US" altLang="en-US" sz="1200">
                    <a:solidFill>
                      <a:srgbClr val="000000"/>
                    </a:solidFill>
                    <a:cs typeface="+mn-cs"/>
                  </a:rPr>
                  <a:t>ingress port = 2</a:t>
                </a:r>
              </a:p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en-US" altLang="en-US" sz="1200">
                    <a:solidFill>
                      <a:srgbClr val="000000"/>
                    </a:solidFill>
                    <a:cs typeface="+mn-cs"/>
                  </a:rPr>
                  <a:t>IP Dst = 10.2.0.4</a:t>
                </a:r>
              </a:p>
            </p:txBody>
          </p:sp>
          <p:sp>
            <p:nvSpPr>
              <p:cNvPr id="179" name="TextBox 200">
                <a:extLst>
                  <a:ext uri="{FF2B5EF4-FFF2-40B4-BE49-F238E27FC236}">
                    <a16:creationId xmlns:a16="http://schemas.microsoft.com/office/drawing/2014/main" id="{A6E954E4-BF8A-3A40-A762-B6BEE7AEF6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1327" y="4474229"/>
                <a:ext cx="1178054" cy="3692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en-US" altLang="en-US" sz="1200">
                    <a:solidFill>
                      <a:srgbClr val="000000"/>
                    </a:solidFill>
                    <a:cs typeface="+mn-cs"/>
                  </a:rPr>
                  <a:t>forward(3)</a:t>
                </a:r>
              </a:p>
            </p:txBody>
          </p:sp>
          <p:cxnSp>
            <p:nvCxnSpPr>
              <p:cNvPr id="180" name="Straight Connector 201">
                <a:extLst>
                  <a:ext uri="{FF2B5EF4-FFF2-40B4-BE49-F238E27FC236}">
                    <a16:creationId xmlns:a16="http://schemas.microsoft.com/office/drawing/2014/main" id="{A752B4ED-0C1F-4940-AAC0-63E8ACFA2AD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-994833" y="4402666"/>
                <a:ext cx="27940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1" name="TextBox 202">
                <a:extLst>
                  <a:ext uri="{FF2B5EF4-FFF2-40B4-BE49-F238E27FC236}">
                    <a16:creationId xmlns:a16="http://schemas.microsoft.com/office/drawing/2014/main" id="{4CA61839-5823-3549-9DCB-FE8DCC36D1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674004" y="4051301"/>
                <a:ext cx="804035" cy="3692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en-US" altLang="en-US" sz="1200" dirty="0">
                    <a:solidFill>
                      <a:srgbClr val="000000"/>
                    </a:solidFill>
                    <a:cs typeface="+mn-cs"/>
                  </a:rPr>
                  <a:t>match</a:t>
                </a:r>
              </a:p>
            </p:txBody>
          </p:sp>
          <p:sp>
            <p:nvSpPr>
              <p:cNvPr id="182" name="TextBox 203">
                <a:extLst>
                  <a:ext uri="{FF2B5EF4-FFF2-40B4-BE49-F238E27FC236}">
                    <a16:creationId xmlns:a16="http://schemas.microsoft.com/office/drawing/2014/main" id="{7514D657-EC53-9E4C-B66E-1C5E795ADC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5396" y="4055535"/>
                <a:ext cx="791212" cy="3692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en-US" altLang="en-US" sz="1200">
                    <a:solidFill>
                      <a:srgbClr val="000000"/>
                    </a:solidFill>
                    <a:cs typeface="+mn-cs"/>
                  </a:rPr>
                  <a:t>action</a:t>
                </a:r>
              </a:p>
            </p:txBody>
          </p:sp>
          <p:cxnSp>
            <p:nvCxnSpPr>
              <p:cNvPr id="183" name="Straight Connector 204">
                <a:extLst>
                  <a:ext uri="{FF2B5EF4-FFF2-40B4-BE49-F238E27FC236}">
                    <a16:creationId xmlns:a16="http://schemas.microsoft.com/office/drawing/2014/main" id="{E25402CA-C61C-E345-A963-3280E278340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60503" y="4042833"/>
                <a:ext cx="4690" cy="134946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4" name="Straight Connector 205">
                <a:extLst>
                  <a:ext uri="{FF2B5EF4-FFF2-40B4-BE49-F238E27FC236}">
                    <a16:creationId xmlns:a16="http://schemas.microsoft.com/office/drawing/2014/main" id="{0C898F1E-139E-564D-BCAD-5508B13EB6C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-975047" y="4896787"/>
                <a:ext cx="27940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85" name="TextBox 206">
                <a:extLst>
                  <a:ext uri="{FF2B5EF4-FFF2-40B4-BE49-F238E27FC236}">
                    <a16:creationId xmlns:a16="http://schemas.microsoft.com/office/drawing/2014/main" id="{090CAD62-F5C2-AC4D-8F08-9E4D420505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0712" y="4973449"/>
                <a:ext cx="1178054" cy="3692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en-US" altLang="en-US" sz="1200">
                    <a:solidFill>
                      <a:srgbClr val="000000"/>
                    </a:solidFill>
                    <a:cs typeface="+mn-cs"/>
                  </a:rPr>
                  <a:t>forward(4)</a:t>
                </a:r>
              </a:p>
            </p:txBody>
          </p:sp>
        </p:grp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E9352B8-0B71-B84D-8238-807CCAC1D461}"/>
              </a:ext>
            </a:extLst>
          </p:cNvPr>
          <p:cNvGrpSpPr>
            <a:grpSpLocks/>
          </p:cNvGrpSpPr>
          <p:nvPr/>
        </p:nvGrpSpPr>
        <p:grpSpPr bwMode="auto">
          <a:xfrm>
            <a:off x="728763" y="4155853"/>
            <a:ext cx="2316956" cy="1512916"/>
            <a:chOff x="587526" y="4569769"/>
            <a:chExt cx="3089750" cy="2017871"/>
          </a:xfrm>
        </p:grpSpPr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1A6E741D-821B-5E4E-B022-0D497A8BED90}"/>
                </a:ext>
              </a:extLst>
            </p:cNvPr>
            <p:cNvSpPr/>
            <p:nvPr/>
          </p:nvSpPr>
          <p:spPr>
            <a:xfrm>
              <a:off x="631983" y="4569769"/>
              <a:ext cx="3045293" cy="849586"/>
            </a:xfrm>
            <a:custGeom>
              <a:avLst/>
              <a:gdLst>
                <a:gd name="connsiteX0" fmla="*/ 0 w 3026833"/>
                <a:gd name="connsiteY0" fmla="*/ 846667 h 846667"/>
                <a:gd name="connsiteX1" fmla="*/ 2222500 w 3026833"/>
                <a:gd name="connsiteY1" fmla="*/ 613833 h 846667"/>
                <a:gd name="connsiteX2" fmla="*/ 3026833 w 3026833"/>
                <a:gd name="connsiteY2" fmla="*/ 0 h 846667"/>
                <a:gd name="connsiteX3" fmla="*/ 2751667 w 3026833"/>
                <a:gd name="connsiteY3" fmla="*/ 423333 h 846667"/>
                <a:gd name="connsiteX4" fmla="*/ 2730500 w 3026833"/>
                <a:gd name="connsiteY4" fmla="*/ 825500 h 846667"/>
                <a:gd name="connsiteX5" fmla="*/ 0 w 3026833"/>
                <a:gd name="connsiteY5" fmla="*/ 846667 h 846667"/>
                <a:gd name="connsiteX0" fmla="*/ 0 w 3026833"/>
                <a:gd name="connsiteY0" fmla="*/ 846667 h 846667"/>
                <a:gd name="connsiteX1" fmla="*/ 2222500 w 3026833"/>
                <a:gd name="connsiteY1" fmla="*/ 613833 h 846667"/>
                <a:gd name="connsiteX2" fmla="*/ 3026833 w 3026833"/>
                <a:gd name="connsiteY2" fmla="*/ 0 h 846667"/>
                <a:gd name="connsiteX3" fmla="*/ 2751667 w 3026833"/>
                <a:gd name="connsiteY3" fmla="*/ 423333 h 846667"/>
                <a:gd name="connsiteX4" fmla="*/ 2744304 w 3026833"/>
                <a:gd name="connsiteY4" fmla="*/ 839304 h 846667"/>
                <a:gd name="connsiteX5" fmla="*/ 0 w 3026833"/>
                <a:gd name="connsiteY5" fmla="*/ 846667 h 846667"/>
                <a:gd name="connsiteX0" fmla="*/ 0 w 3042275"/>
                <a:gd name="connsiteY0" fmla="*/ 848898 h 848898"/>
                <a:gd name="connsiteX1" fmla="*/ 2222500 w 3042275"/>
                <a:gd name="connsiteY1" fmla="*/ 616064 h 848898"/>
                <a:gd name="connsiteX2" fmla="*/ 3026833 w 3042275"/>
                <a:gd name="connsiteY2" fmla="*/ 2231 h 848898"/>
                <a:gd name="connsiteX3" fmla="*/ 2751667 w 3042275"/>
                <a:gd name="connsiteY3" fmla="*/ 425564 h 848898"/>
                <a:gd name="connsiteX4" fmla="*/ 2744304 w 3042275"/>
                <a:gd name="connsiteY4" fmla="*/ 841535 h 848898"/>
                <a:gd name="connsiteX5" fmla="*/ 0 w 3042275"/>
                <a:gd name="connsiteY5" fmla="*/ 848898 h 848898"/>
                <a:gd name="connsiteX0" fmla="*/ 0 w 3042275"/>
                <a:gd name="connsiteY0" fmla="*/ 848898 h 848898"/>
                <a:gd name="connsiteX1" fmla="*/ 2222500 w 3042275"/>
                <a:gd name="connsiteY1" fmla="*/ 616064 h 848898"/>
                <a:gd name="connsiteX2" fmla="*/ 3026833 w 3042275"/>
                <a:gd name="connsiteY2" fmla="*/ 2231 h 848898"/>
                <a:gd name="connsiteX3" fmla="*/ 2751667 w 3042275"/>
                <a:gd name="connsiteY3" fmla="*/ 425564 h 848898"/>
                <a:gd name="connsiteX4" fmla="*/ 2744304 w 3042275"/>
                <a:gd name="connsiteY4" fmla="*/ 841535 h 848898"/>
                <a:gd name="connsiteX5" fmla="*/ 0 w 3042275"/>
                <a:gd name="connsiteY5" fmla="*/ 848898 h 848898"/>
                <a:gd name="connsiteX0" fmla="*/ 3038 w 3045313"/>
                <a:gd name="connsiteY0" fmla="*/ 848898 h 848898"/>
                <a:gd name="connsiteX1" fmla="*/ 2225538 w 3045313"/>
                <a:gd name="connsiteY1" fmla="*/ 616064 h 848898"/>
                <a:gd name="connsiteX2" fmla="*/ 3029871 w 3045313"/>
                <a:gd name="connsiteY2" fmla="*/ 2231 h 848898"/>
                <a:gd name="connsiteX3" fmla="*/ 2754705 w 3045313"/>
                <a:gd name="connsiteY3" fmla="*/ 425564 h 848898"/>
                <a:gd name="connsiteX4" fmla="*/ 2747342 w 3045313"/>
                <a:gd name="connsiteY4" fmla="*/ 841535 h 848898"/>
                <a:gd name="connsiteX5" fmla="*/ 3038 w 3045313"/>
                <a:gd name="connsiteY5" fmla="*/ 848898 h 848898"/>
                <a:gd name="connsiteX0" fmla="*/ 2799 w 3045074"/>
                <a:gd name="connsiteY0" fmla="*/ 848898 h 848898"/>
                <a:gd name="connsiteX1" fmla="*/ 2225299 w 3045074"/>
                <a:gd name="connsiteY1" fmla="*/ 616064 h 848898"/>
                <a:gd name="connsiteX2" fmla="*/ 3029632 w 3045074"/>
                <a:gd name="connsiteY2" fmla="*/ 2231 h 848898"/>
                <a:gd name="connsiteX3" fmla="*/ 2754466 w 3045074"/>
                <a:gd name="connsiteY3" fmla="*/ 425564 h 848898"/>
                <a:gd name="connsiteX4" fmla="*/ 2747103 w 3045074"/>
                <a:gd name="connsiteY4" fmla="*/ 841535 h 848898"/>
                <a:gd name="connsiteX5" fmla="*/ 2799 w 3045074"/>
                <a:gd name="connsiteY5" fmla="*/ 848898 h 848898"/>
                <a:gd name="connsiteX0" fmla="*/ 2799 w 3045074"/>
                <a:gd name="connsiteY0" fmla="*/ 848898 h 848898"/>
                <a:gd name="connsiteX1" fmla="*/ 2225299 w 3045074"/>
                <a:gd name="connsiteY1" fmla="*/ 616064 h 848898"/>
                <a:gd name="connsiteX2" fmla="*/ 3029632 w 3045074"/>
                <a:gd name="connsiteY2" fmla="*/ 2231 h 848898"/>
                <a:gd name="connsiteX3" fmla="*/ 2754466 w 3045074"/>
                <a:gd name="connsiteY3" fmla="*/ 425564 h 848898"/>
                <a:gd name="connsiteX4" fmla="*/ 2747103 w 3045074"/>
                <a:gd name="connsiteY4" fmla="*/ 841535 h 848898"/>
                <a:gd name="connsiteX5" fmla="*/ 2799 w 3045074"/>
                <a:gd name="connsiteY5" fmla="*/ 848898 h 848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5074" h="848898">
                  <a:moveTo>
                    <a:pt x="2799" y="848898"/>
                  </a:moveTo>
                  <a:cubicBezTo>
                    <a:pt x="-84168" y="811320"/>
                    <a:pt x="1881874" y="743370"/>
                    <a:pt x="2225299" y="616064"/>
                  </a:cubicBezTo>
                  <a:cubicBezTo>
                    <a:pt x="2568724" y="488758"/>
                    <a:pt x="2941438" y="33981"/>
                    <a:pt x="3029632" y="2231"/>
                  </a:cubicBezTo>
                  <a:cubicBezTo>
                    <a:pt x="3117826" y="-29519"/>
                    <a:pt x="2801554" y="285680"/>
                    <a:pt x="2754466" y="425564"/>
                  </a:cubicBezTo>
                  <a:cubicBezTo>
                    <a:pt x="2707378" y="565448"/>
                    <a:pt x="2727175" y="697355"/>
                    <a:pt x="2747103" y="841535"/>
                  </a:cubicBezTo>
                  <a:lnTo>
                    <a:pt x="2799" y="84889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lumMod val="75000"/>
                  </a:srgbClr>
                </a:gs>
              </a:gsLst>
              <a:lin ang="5400000" scaled="0"/>
              <a:tileRect/>
            </a:gradFill>
          </p:spPr>
          <p:txBody>
            <a:bodyPr wrap="none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grpSp>
          <p:nvGrpSpPr>
            <p:cNvPr id="188" name="Group 50">
              <a:extLst>
                <a:ext uri="{FF2B5EF4-FFF2-40B4-BE49-F238E27FC236}">
                  <a16:creationId xmlns:a16="http://schemas.microsoft.com/office/drawing/2014/main" id="{BE1DE1B9-E78B-9240-B4C1-CDE0143B5E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7526" y="5408084"/>
              <a:ext cx="2854681" cy="1179556"/>
              <a:chOff x="-999973" y="4042833"/>
              <a:chExt cx="2854681" cy="1179556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2AB812EA-84E0-364C-BF4E-C310D6EE648D}"/>
                  </a:ext>
                </a:extLst>
              </p:cNvPr>
              <p:cNvSpPr/>
              <p:nvPr/>
            </p:nvSpPr>
            <p:spPr bwMode="auto">
              <a:xfrm>
                <a:off x="-977745" y="4042988"/>
                <a:ext cx="2776965" cy="11640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90" name="TextBox 8">
                <a:extLst>
                  <a:ext uri="{FF2B5EF4-FFF2-40B4-BE49-F238E27FC236}">
                    <a16:creationId xmlns:a16="http://schemas.microsoft.com/office/drawing/2014/main" id="{4B4E36AE-BDA7-784C-B123-CD19BFF0A8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999973" y="4360337"/>
                <a:ext cx="1712698" cy="8620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en-US" altLang="en-US" sz="1200">
                    <a:solidFill>
                      <a:srgbClr val="000000"/>
                    </a:solidFill>
                    <a:cs typeface="+mn-cs"/>
                  </a:rPr>
                  <a:t>ingress port = 1</a:t>
                </a:r>
              </a:p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en-US" altLang="en-US" sz="1200">
                    <a:solidFill>
                      <a:srgbClr val="000000"/>
                    </a:solidFill>
                    <a:cs typeface="+mn-cs"/>
                  </a:rPr>
                  <a:t>IP Src = 10.3.*.*</a:t>
                </a:r>
              </a:p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en-US" altLang="en-US" sz="1200">
                    <a:solidFill>
                      <a:srgbClr val="000000"/>
                    </a:solidFill>
                    <a:cs typeface="+mn-cs"/>
                  </a:rPr>
                  <a:t>IP Dst = 10.2.*.*</a:t>
                </a:r>
              </a:p>
            </p:txBody>
          </p:sp>
          <p:sp>
            <p:nvSpPr>
              <p:cNvPr id="191" name="TextBox 183">
                <a:extLst>
                  <a:ext uri="{FF2B5EF4-FFF2-40B4-BE49-F238E27FC236}">
                    <a16:creationId xmlns:a16="http://schemas.microsoft.com/office/drawing/2014/main" id="{1048FAFD-39AC-F541-8FA4-CACDC171AF8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6427" y="4576236"/>
                <a:ext cx="1178281" cy="369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en-US" altLang="en-US" sz="1200" dirty="0">
                    <a:solidFill>
                      <a:srgbClr val="000000"/>
                    </a:solidFill>
                    <a:cs typeface="+mn-cs"/>
                  </a:rPr>
                  <a:t>forward(4)</a:t>
                </a:r>
              </a:p>
            </p:txBody>
          </p:sp>
          <p:cxnSp>
            <p:nvCxnSpPr>
              <p:cNvPr id="192" name="Straight Connector 14">
                <a:extLst>
                  <a:ext uri="{FF2B5EF4-FFF2-40B4-BE49-F238E27FC236}">
                    <a16:creationId xmlns:a16="http://schemas.microsoft.com/office/drawing/2014/main" id="{CC779584-6E1A-5F48-993C-109EE3DA572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-994833" y="4402666"/>
                <a:ext cx="27940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3" name="TextBox 185">
                <a:extLst>
                  <a:ext uri="{FF2B5EF4-FFF2-40B4-BE49-F238E27FC236}">
                    <a16:creationId xmlns:a16="http://schemas.microsoft.com/office/drawing/2014/main" id="{1B44CA55-C29F-9F46-A24C-C6280EF8E4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674004" y="4051301"/>
                <a:ext cx="804191" cy="369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en-US" altLang="en-US" sz="1200">
                    <a:solidFill>
                      <a:srgbClr val="000000"/>
                    </a:solidFill>
                    <a:cs typeface="+mn-cs"/>
                  </a:rPr>
                  <a:t>match</a:t>
                </a:r>
              </a:p>
            </p:txBody>
          </p:sp>
          <p:sp>
            <p:nvSpPr>
              <p:cNvPr id="194" name="TextBox 186">
                <a:extLst>
                  <a:ext uri="{FF2B5EF4-FFF2-40B4-BE49-F238E27FC236}">
                    <a16:creationId xmlns:a16="http://schemas.microsoft.com/office/drawing/2014/main" id="{1484E893-7E74-0044-8E63-B81C5E9BAF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5396" y="4055534"/>
                <a:ext cx="791365" cy="369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en-US" altLang="en-US" sz="1200">
                    <a:solidFill>
                      <a:srgbClr val="000000"/>
                    </a:solidFill>
                    <a:cs typeface="+mn-cs"/>
                  </a:rPr>
                  <a:t>action</a:t>
                </a:r>
              </a:p>
            </p:txBody>
          </p:sp>
          <p:cxnSp>
            <p:nvCxnSpPr>
              <p:cNvPr id="195" name="Straight Connector 187">
                <a:extLst>
                  <a:ext uri="{FF2B5EF4-FFF2-40B4-BE49-F238E27FC236}">
                    <a16:creationId xmlns:a16="http://schemas.microsoft.com/office/drawing/2014/main" id="{3C549993-9413-7245-A5F5-7AFA653CCB9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34998" y="4042833"/>
                <a:ext cx="0" cy="116416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cxnSp>
        <p:nvCxnSpPr>
          <p:cNvPr id="196" name="Straight Connector 13">
            <a:extLst>
              <a:ext uri="{FF2B5EF4-FFF2-40B4-BE49-F238E27FC236}">
                <a16:creationId xmlns:a16="http://schemas.microsoft.com/office/drawing/2014/main" id="{CB40D880-161F-974F-A9EE-DC429D8528F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108824" y="2778921"/>
            <a:ext cx="1618059" cy="138469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7" name="Straight Connector 11">
            <a:extLst>
              <a:ext uri="{FF2B5EF4-FFF2-40B4-BE49-F238E27FC236}">
                <a16:creationId xmlns:a16="http://schemas.microsoft.com/office/drawing/2014/main" id="{F369C91E-6275-2C49-8D03-6AFE694C55A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318375" y="4230291"/>
            <a:ext cx="153471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8" name="Straight Connector 6">
            <a:extLst>
              <a:ext uri="{FF2B5EF4-FFF2-40B4-BE49-F238E27FC236}">
                <a16:creationId xmlns:a16="http://schemas.microsoft.com/office/drawing/2014/main" id="{8130AC3F-4D6F-7145-8F66-CD05FE33E6E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169544" y="2875360"/>
            <a:ext cx="0" cy="11811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9" name="Straight Connector 64">
            <a:extLst>
              <a:ext uri="{FF2B5EF4-FFF2-40B4-BE49-F238E27FC236}">
                <a16:creationId xmlns:a16="http://schemas.microsoft.com/office/drawing/2014/main" id="{D53BF40B-1E44-474A-A1E4-88E387FB21E7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260032" y="3223023"/>
            <a:ext cx="1108472" cy="983456"/>
          </a:xfrm>
          <a:prstGeom prst="line">
            <a:avLst/>
          </a:prstGeom>
          <a:noFill/>
          <a:ln w="12700">
            <a:solidFill>
              <a:srgbClr val="CC0000">
                <a:alpha val="50195"/>
              </a:srgbClr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F4B29DE4-2EEB-D84D-9D70-6BD80FD57EAC}"/>
              </a:ext>
            </a:extLst>
          </p:cNvPr>
          <p:cNvCxnSpPr/>
          <p:nvPr/>
        </p:nvCxnSpPr>
        <p:spPr>
          <a:xfrm flipH="1" flipV="1">
            <a:off x="3220743" y="4282681"/>
            <a:ext cx="4763" cy="492919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D4FF8069-D6E8-734F-B1D2-6BE329F879C7}"/>
              </a:ext>
            </a:extLst>
          </p:cNvPr>
          <p:cNvCxnSpPr/>
          <p:nvPr/>
        </p:nvCxnSpPr>
        <p:spPr>
          <a:xfrm>
            <a:off x="2503987" y="4250531"/>
            <a:ext cx="398859" cy="0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</p:cxnSp>
      <p:grpSp>
        <p:nvGrpSpPr>
          <p:cNvPr id="202" name="Group 44">
            <a:extLst>
              <a:ext uri="{FF2B5EF4-FFF2-40B4-BE49-F238E27FC236}">
                <a16:creationId xmlns:a16="http://schemas.microsoft.com/office/drawing/2014/main" id="{9C4002D9-DF30-D144-9386-64ED23FED52F}"/>
              </a:ext>
            </a:extLst>
          </p:cNvPr>
          <p:cNvGrpSpPr>
            <a:grpSpLocks/>
          </p:cNvGrpSpPr>
          <p:nvPr/>
        </p:nvGrpSpPr>
        <p:grpSpPr bwMode="auto">
          <a:xfrm>
            <a:off x="2055120" y="3889772"/>
            <a:ext cx="567929" cy="471488"/>
            <a:chOff x="-44" y="1473"/>
            <a:chExt cx="981" cy="1105"/>
          </a:xfrm>
        </p:grpSpPr>
        <p:pic>
          <p:nvPicPr>
            <p:cNvPr id="203" name="Picture 45" descr="desktop_computer_stylized_medium">
              <a:extLst>
                <a:ext uri="{FF2B5EF4-FFF2-40B4-BE49-F238E27FC236}">
                  <a16:creationId xmlns:a16="http://schemas.microsoft.com/office/drawing/2014/main" id="{A8DDFC57-A653-E643-878F-2786E68F6B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" name="Freeform 46">
              <a:extLst>
                <a:ext uri="{FF2B5EF4-FFF2-40B4-BE49-F238E27FC236}">
                  <a16:creationId xmlns:a16="http://schemas.microsoft.com/office/drawing/2014/main" id="{3015E4EC-FEA9-5542-ACE6-63401E8006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05" name="Group 44">
            <a:extLst>
              <a:ext uri="{FF2B5EF4-FFF2-40B4-BE49-F238E27FC236}">
                <a16:creationId xmlns:a16="http://schemas.microsoft.com/office/drawing/2014/main" id="{F77FDB30-E2C1-8043-AA3D-41C5428CD580}"/>
              </a:ext>
            </a:extLst>
          </p:cNvPr>
          <p:cNvGrpSpPr>
            <a:grpSpLocks/>
          </p:cNvGrpSpPr>
          <p:nvPr/>
        </p:nvGrpSpPr>
        <p:grpSpPr bwMode="auto">
          <a:xfrm>
            <a:off x="2852839" y="4526756"/>
            <a:ext cx="567929" cy="471488"/>
            <a:chOff x="188" y="1473"/>
            <a:chExt cx="981" cy="1105"/>
          </a:xfrm>
        </p:grpSpPr>
        <p:pic>
          <p:nvPicPr>
            <p:cNvPr id="206" name="Picture 45" descr="desktop_computer_stylized_medium">
              <a:extLst>
                <a:ext uri="{FF2B5EF4-FFF2-40B4-BE49-F238E27FC236}">
                  <a16:creationId xmlns:a16="http://schemas.microsoft.com/office/drawing/2014/main" id="{1052E4EA-6FEA-844A-A25A-AF2C0B49F0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8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7" name="Freeform 46">
              <a:extLst>
                <a:ext uri="{FF2B5EF4-FFF2-40B4-BE49-F238E27FC236}">
                  <a16:creationId xmlns:a16="http://schemas.microsoft.com/office/drawing/2014/main" id="{539D824A-2830-1A42-AF13-8ADCB10DAC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8" y="1587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208" name="TextBox 9">
            <a:extLst>
              <a:ext uri="{FF2B5EF4-FFF2-40B4-BE49-F238E27FC236}">
                <a16:creationId xmlns:a16="http://schemas.microsoft.com/office/drawing/2014/main" id="{6EDEBC7E-1ACA-5B44-9D83-8900509C0F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5987" y="4019915"/>
            <a:ext cx="671980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1050" kern="1200" dirty="0">
                <a:solidFill>
                  <a:srgbClr val="0000A8"/>
                </a:solidFill>
                <a:cs typeface="Arial" panose="020B0604020202020204" pitchFamily="34" charset="0"/>
              </a:rPr>
              <a:t>Host h1</a:t>
            </a:r>
          </a:p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1050" kern="1200" dirty="0">
                <a:solidFill>
                  <a:srgbClr val="000000"/>
                </a:solidFill>
                <a:cs typeface="Arial" panose="020B0604020202020204" pitchFamily="34" charset="0"/>
              </a:rPr>
              <a:t>10.1.0.1</a:t>
            </a:r>
          </a:p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altLang="en-US" sz="1050" kern="1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09" name="TextBox 58">
            <a:extLst>
              <a:ext uri="{FF2B5EF4-FFF2-40B4-BE49-F238E27FC236}">
                <a16:creationId xmlns:a16="http://schemas.microsoft.com/office/drawing/2014/main" id="{E1178F66-20DC-9147-A60A-B4A736E86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7487" y="4947305"/>
            <a:ext cx="671979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1050" kern="1200" dirty="0">
                <a:solidFill>
                  <a:srgbClr val="0000A8"/>
                </a:solidFill>
                <a:cs typeface="Arial" panose="020B0604020202020204" pitchFamily="34" charset="0"/>
              </a:rPr>
              <a:t>Host h2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1050" kern="1200" dirty="0">
                <a:solidFill>
                  <a:srgbClr val="000000"/>
                </a:solidFill>
                <a:cs typeface="Arial" panose="020B0604020202020204" pitchFamily="34" charset="0"/>
              </a:rPr>
              <a:t>10.1.0.2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altLang="en-US" sz="1350" kern="1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A1F07088-AD69-CB45-9BB2-8DB8C9FEDA25}"/>
              </a:ext>
            </a:extLst>
          </p:cNvPr>
          <p:cNvCxnSpPr/>
          <p:nvPr/>
        </p:nvCxnSpPr>
        <p:spPr>
          <a:xfrm flipV="1">
            <a:off x="4494710" y="4283869"/>
            <a:ext cx="229790" cy="367904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76CB3FF4-5E87-DD4D-9275-FA1D2385BBC2}"/>
              </a:ext>
            </a:extLst>
          </p:cNvPr>
          <p:cNvCxnSpPr/>
          <p:nvPr/>
        </p:nvCxnSpPr>
        <p:spPr>
          <a:xfrm>
            <a:off x="5060256" y="4193381"/>
            <a:ext cx="398860" cy="0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</p:cxnSp>
      <p:grpSp>
        <p:nvGrpSpPr>
          <p:cNvPr id="212" name="Group 44">
            <a:extLst>
              <a:ext uri="{FF2B5EF4-FFF2-40B4-BE49-F238E27FC236}">
                <a16:creationId xmlns:a16="http://schemas.microsoft.com/office/drawing/2014/main" id="{AF067C68-E87B-E64B-9EA0-8C576193E2D5}"/>
              </a:ext>
            </a:extLst>
          </p:cNvPr>
          <p:cNvGrpSpPr>
            <a:grpSpLocks/>
          </p:cNvGrpSpPr>
          <p:nvPr/>
        </p:nvGrpSpPr>
        <p:grpSpPr bwMode="auto">
          <a:xfrm>
            <a:off x="5215039" y="4023122"/>
            <a:ext cx="567929" cy="471488"/>
            <a:chOff x="-44" y="1473"/>
            <a:chExt cx="981" cy="1105"/>
          </a:xfrm>
        </p:grpSpPr>
        <p:pic>
          <p:nvPicPr>
            <p:cNvPr id="213" name="Picture 45" descr="desktop_computer_stylized_medium">
              <a:extLst>
                <a:ext uri="{FF2B5EF4-FFF2-40B4-BE49-F238E27FC236}">
                  <a16:creationId xmlns:a16="http://schemas.microsoft.com/office/drawing/2014/main" id="{58222FD7-FAC0-9048-861D-C7FB905DAB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4" name="Freeform 46">
              <a:extLst>
                <a:ext uri="{FF2B5EF4-FFF2-40B4-BE49-F238E27FC236}">
                  <a16:creationId xmlns:a16="http://schemas.microsoft.com/office/drawing/2014/main" id="{4F99949B-902B-5C48-B8F4-C60B9A1C94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15" name="Group 44">
            <a:extLst>
              <a:ext uri="{FF2B5EF4-FFF2-40B4-BE49-F238E27FC236}">
                <a16:creationId xmlns:a16="http://schemas.microsoft.com/office/drawing/2014/main" id="{BB96A80F-DF20-D84A-83F9-B02CA294C3CB}"/>
              </a:ext>
            </a:extLst>
          </p:cNvPr>
          <p:cNvGrpSpPr>
            <a:grpSpLocks/>
          </p:cNvGrpSpPr>
          <p:nvPr/>
        </p:nvGrpSpPr>
        <p:grpSpPr bwMode="auto">
          <a:xfrm>
            <a:off x="4106566" y="4483894"/>
            <a:ext cx="567928" cy="471488"/>
            <a:chOff x="-44" y="1473"/>
            <a:chExt cx="981" cy="1105"/>
          </a:xfrm>
        </p:grpSpPr>
        <p:pic>
          <p:nvPicPr>
            <p:cNvPr id="216" name="Picture 45" descr="desktop_computer_stylized_medium">
              <a:extLst>
                <a:ext uri="{FF2B5EF4-FFF2-40B4-BE49-F238E27FC236}">
                  <a16:creationId xmlns:a16="http://schemas.microsoft.com/office/drawing/2014/main" id="{33CD0307-64FA-664C-937F-8AEF1F7673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7" name="Freeform 46">
              <a:extLst>
                <a:ext uri="{FF2B5EF4-FFF2-40B4-BE49-F238E27FC236}">
                  <a16:creationId xmlns:a16="http://schemas.microsoft.com/office/drawing/2014/main" id="{7E09CDE0-C828-BD49-ABFC-D01B3B7779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218" name="TextBox 70">
            <a:extLst>
              <a:ext uri="{FF2B5EF4-FFF2-40B4-BE49-F238E27FC236}">
                <a16:creationId xmlns:a16="http://schemas.microsoft.com/office/drawing/2014/main" id="{F1E4672C-055C-0040-BA1C-1B569384F2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4463" y="4044554"/>
            <a:ext cx="671979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1050" kern="1200" dirty="0">
                <a:solidFill>
                  <a:srgbClr val="0000A8"/>
                </a:solidFill>
                <a:cs typeface="Arial" panose="020B0604020202020204" pitchFamily="34" charset="0"/>
              </a:rPr>
              <a:t>Host h4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1050" kern="1200" dirty="0">
                <a:solidFill>
                  <a:srgbClr val="000000"/>
                </a:solidFill>
                <a:cs typeface="Arial" panose="020B0604020202020204" pitchFamily="34" charset="0"/>
              </a:rPr>
              <a:t>10.2.0.4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altLang="en-US" sz="1350" kern="1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19" name="TextBox 71">
            <a:extLst>
              <a:ext uri="{FF2B5EF4-FFF2-40B4-BE49-F238E27FC236}">
                <a16:creationId xmlns:a16="http://schemas.microsoft.com/office/drawing/2014/main" id="{7D1D7A82-2B90-124D-8B70-788F9A13A7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683" y="4869605"/>
            <a:ext cx="671979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1050" kern="1200" dirty="0">
                <a:solidFill>
                  <a:srgbClr val="0000A8"/>
                </a:solidFill>
                <a:cs typeface="Arial" panose="020B0604020202020204" pitchFamily="34" charset="0"/>
              </a:rPr>
              <a:t>Host h3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1050" kern="1200" dirty="0">
                <a:solidFill>
                  <a:srgbClr val="000000"/>
                </a:solidFill>
                <a:cs typeface="Arial" panose="020B0604020202020204" pitchFamily="34" charset="0"/>
              </a:rPr>
              <a:t>10.2.0.3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altLang="en-US" sz="1350" kern="1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A2B5B59C-D9F3-FA4D-8B80-E6E965F14CB4}"/>
              </a:ext>
            </a:extLst>
          </p:cNvPr>
          <p:cNvCxnSpPr/>
          <p:nvPr/>
        </p:nvCxnSpPr>
        <p:spPr>
          <a:xfrm>
            <a:off x="2512320" y="2868216"/>
            <a:ext cx="529829" cy="0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46ED07FB-874E-784B-B948-DE3F22F518D9}"/>
              </a:ext>
            </a:extLst>
          </p:cNvPr>
          <p:cNvCxnSpPr/>
          <p:nvPr/>
        </p:nvCxnSpPr>
        <p:spPr>
          <a:xfrm flipV="1">
            <a:off x="3245744" y="2368155"/>
            <a:ext cx="0" cy="355997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</p:cxnSp>
      <p:grpSp>
        <p:nvGrpSpPr>
          <p:cNvPr id="222" name="Group 44">
            <a:extLst>
              <a:ext uri="{FF2B5EF4-FFF2-40B4-BE49-F238E27FC236}">
                <a16:creationId xmlns:a16="http://schemas.microsoft.com/office/drawing/2014/main" id="{7AD81740-508B-C947-8F31-2442A83D9910}"/>
              </a:ext>
            </a:extLst>
          </p:cNvPr>
          <p:cNvGrpSpPr>
            <a:grpSpLocks/>
          </p:cNvGrpSpPr>
          <p:nvPr/>
        </p:nvGrpSpPr>
        <p:grpSpPr bwMode="auto">
          <a:xfrm>
            <a:off x="2884985" y="2074069"/>
            <a:ext cx="567928" cy="471488"/>
            <a:chOff x="-44" y="1473"/>
            <a:chExt cx="981" cy="1105"/>
          </a:xfrm>
        </p:grpSpPr>
        <p:pic>
          <p:nvPicPr>
            <p:cNvPr id="223" name="Picture 45" descr="desktop_computer_stylized_medium">
              <a:extLst>
                <a:ext uri="{FF2B5EF4-FFF2-40B4-BE49-F238E27FC236}">
                  <a16:creationId xmlns:a16="http://schemas.microsoft.com/office/drawing/2014/main" id="{2C016883-9484-5C4D-B14D-EA3364FB62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4" name="Freeform 46">
              <a:extLst>
                <a:ext uri="{FF2B5EF4-FFF2-40B4-BE49-F238E27FC236}">
                  <a16:creationId xmlns:a16="http://schemas.microsoft.com/office/drawing/2014/main" id="{F5C81A08-61C3-3E43-A943-49A53106C8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25" name="Group 44">
            <a:extLst>
              <a:ext uri="{FF2B5EF4-FFF2-40B4-BE49-F238E27FC236}">
                <a16:creationId xmlns:a16="http://schemas.microsoft.com/office/drawing/2014/main" id="{8C13A896-FAF2-1944-9E6A-653D596FBABE}"/>
              </a:ext>
            </a:extLst>
          </p:cNvPr>
          <p:cNvGrpSpPr>
            <a:grpSpLocks/>
          </p:cNvGrpSpPr>
          <p:nvPr/>
        </p:nvGrpSpPr>
        <p:grpSpPr bwMode="auto">
          <a:xfrm>
            <a:off x="2094410" y="2778659"/>
            <a:ext cx="567928" cy="471488"/>
            <a:chOff x="-44" y="1473"/>
            <a:chExt cx="981" cy="1105"/>
          </a:xfrm>
        </p:grpSpPr>
        <p:pic>
          <p:nvPicPr>
            <p:cNvPr id="226" name="Picture 45" descr="desktop_computer_stylized_medium">
              <a:extLst>
                <a:ext uri="{FF2B5EF4-FFF2-40B4-BE49-F238E27FC236}">
                  <a16:creationId xmlns:a16="http://schemas.microsoft.com/office/drawing/2014/main" id="{170E5B83-C729-6B4F-8607-FA40D26285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7" name="Freeform 46">
              <a:extLst>
                <a:ext uri="{FF2B5EF4-FFF2-40B4-BE49-F238E27FC236}">
                  <a16:creationId xmlns:a16="http://schemas.microsoft.com/office/drawing/2014/main" id="{DA39ACBD-A915-6D4A-817E-BF1203C22A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228" name="TextBox 83">
            <a:extLst>
              <a:ext uri="{FF2B5EF4-FFF2-40B4-BE49-F238E27FC236}">
                <a16:creationId xmlns:a16="http://schemas.microsoft.com/office/drawing/2014/main" id="{30CFD95A-683A-934C-A7FE-C30EB2568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7634" y="3156087"/>
            <a:ext cx="67198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1050" kern="1200" dirty="0">
                <a:solidFill>
                  <a:srgbClr val="0000A8"/>
                </a:solidFill>
                <a:cs typeface="Arial" panose="020B0604020202020204" pitchFamily="34" charset="0"/>
              </a:rPr>
              <a:t>Host h5</a:t>
            </a:r>
          </a:p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1050" kern="1200" dirty="0">
                <a:solidFill>
                  <a:srgbClr val="000000"/>
                </a:solidFill>
                <a:cs typeface="Arial" panose="020B0604020202020204" pitchFamily="34" charset="0"/>
              </a:rPr>
              <a:t>10.3.0.5</a:t>
            </a:r>
          </a:p>
        </p:txBody>
      </p:sp>
      <p:sp>
        <p:nvSpPr>
          <p:cNvPr id="229" name="TextBox 92">
            <a:extLst>
              <a:ext uri="{FF2B5EF4-FFF2-40B4-BE49-F238E27FC236}">
                <a16:creationId xmlns:a16="http://schemas.microsoft.com/office/drawing/2014/main" id="{988CB387-3820-3A4C-A283-BDC5D16D3F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7169" y="3819525"/>
            <a:ext cx="367408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1350" kern="1200" dirty="0">
                <a:solidFill>
                  <a:srgbClr val="C00000"/>
                </a:solidFill>
                <a:cs typeface="Arial" panose="020B0604020202020204" pitchFamily="34" charset="0"/>
              </a:rPr>
              <a:t>s1</a:t>
            </a:r>
          </a:p>
        </p:txBody>
      </p:sp>
      <p:sp>
        <p:nvSpPr>
          <p:cNvPr id="230" name="TextBox 93">
            <a:extLst>
              <a:ext uri="{FF2B5EF4-FFF2-40B4-BE49-F238E27FC236}">
                <a16:creationId xmlns:a16="http://schemas.microsoft.com/office/drawing/2014/main" id="{CBFD7310-8113-634E-8357-DF51674B5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7610" y="3839766"/>
            <a:ext cx="367408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1350" kern="1200" dirty="0">
                <a:solidFill>
                  <a:srgbClr val="C00000"/>
                </a:solidFill>
                <a:cs typeface="Arial" panose="020B0604020202020204" pitchFamily="34" charset="0"/>
              </a:rPr>
              <a:t>s2</a:t>
            </a:r>
          </a:p>
        </p:txBody>
      </p:sp>
      <p:sp>
        <p:nvSpPr>
          <p:cNvPr id="231" name="TextBox 94">
            <a:extLst>
              <a:ext uri="{FF2B5EF4-FFF2-40B4-BE49-F238E27FC236}">
                <a16:creationId xmlns:a16="http://schemas.microsoft.com/office/drawing/2014/main" id="{3350DC8E-7B2E-2744-9A7F-5D80CDC27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0285" y="2483644"/>
            <a:ext cx="367408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1350" kern="1200" dirty="0">
                <a:solidFill>
                  <a:srgbClr val="C00000"/>
                </a:solidFill>
                <a:cs typeface="Arial" panose="020B0604020202020204" pitchFamily="34" charset="0"/>
              </a:rPr>
              <a:t>s3</a:t>
            </a:r>
          </a:p>
        </p:txBody>
      </p:sp>
      <p:cxnSp>
        <p:nvCxnSpPr>
          <p:cNvPr id="232" name="Straight Connector 99">
            <a:extLst>
              <a:ext uri="{FF2B5EF4-FFF2-40B4-BE49-F238E27FC236}">
                <a16:creationId xmlns:a16="http://schemas.microsoft.com/office/drawing/2014/main" id="{D82A6EC4-C796-AD40-976D-1FD13F41BA9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260033" y="3011092"/>
            <a:ext cx="1044179" cy="164306"/>
          </a:xfrm>
          <a:prstGeom prst="line">
            <a:avLst/>
          </a:prstGeom>
          <a:noFill/>
          <a:ln w="12700">
            <a:solidFill>
              <a:srgbClr val="CC0000">
                <a:alpha val="50195"/>
              </a:srgbClr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3" name="Straight Connector 102">
            <a:extLst>
              <a:ext uri="{FF2B5EF4-FFF2-40B4-BE49-F238E27FC236}">
                <a16:creationId xmlns:a16="http://schemas.microsoft.com/office/drawing/2014/main" id="{168D649A-E996-4E4B-9CE2-4CE19077F1E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368503" y="3223022"/>
            <a:ext cx="400050" cy="732234"/>
          </a:xfrm>
          <a:prstGeom prst="line">
            <a:avLst/>
          </a:prstGeom>
          <a:noFill/>
          <a:ln w="12700">
            <a:solidFill>
              <a:srgbClr val="CC0000">
                <a:alpha val="50195"/>
              </a:srgbClr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4" name="TextBox 108">
            <a:extLst>
              <a:ext uri="{FF2B5EF4-FFF2-40B4-BE49-F238E27FC236}">
                <a16:creationId xmlns:a16="http://schemas.microsoft.com/office/drawing/2014/main" id="{C24D254F-852A-5041-BE42-3D1E0FD072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8581" y="2487216"/>
            <a:ext cx="24878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900" kern="1200">
                <a:solidFill>
                  <a:srgbClr val="000000"/>
                </a:solidFill>
                <a:cs typeface="Arial" panose="020B0604020202020204" pitchFamily="34" charset="0"/>
              </a:rPr>
              <a:t>1</a:t>
            </a:r>
          </a:p>
        </p:txBody>
      </p:sp>
      <p:sp>
        <p:nvSpPr>
          <p:cNvPr id="235" name="TextBox 109">
            <a:extLst>
              <a:ext uri="{FF2B5EF4-FFF2-40B4-BE49-F238E27FC236}">
                <a16:creationId xmlns:a16="http://schemas.microsoft.com/office/drawing/2014/main" id="{1B4722FF-BC4E-B24E-AAF9-4CFBDCD18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7347" y="2671763"/>
            <a:ext cx="24878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900" kern="1200">
                <a:solidFill>
                  <a:srgbClr val="000000"/>
                </a:solidFill>
                <a:cs typeface="Arial" panose="020B0604020202020204" pitchFamily="34" charset="0"/>
              </a:rPr>
              <a:t>2</a:t>
            </a:r>
          </a:p>
        </p:txBody>
      </p:sp>
      <p:sp>
        <p:nvSpPr>
          <p:cNvPr id="236" name="TextBox 110">
            <a:extLst>
              <a:ext uri="{FF2B5EF4-FFF2-40B4-BE49-F238E27FC236}">
                <a16:creationId xmlns:a16="http://schemas.microsoft.com/office/drawing/2014/main" id="{99E43DED-25B4-764C-B475-987E9899AF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3572" y="2950421"/>
            <a:ext cx="24878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900" kern="1200" dirty="0">
                <a:solidFill>
                  <a:srgbClr val="000000"/>
                </a:solidFill>
                <a:cs typeface="Arial" panose="020B0604020202020204" pitchFamily="34" charset="0"/>
              </a:rPr>
              <a:t>3</a:t>
            </a:r>
          </a:p>
        </p:txBody>
      </p:sp>
      <p:sp>
        <p:nvSpPr>
          <p:cNvPr id="237" name="TextBox 111">
            <a:extLst>
              <a:ext uri="{FF2B5EF4-FFF2-40B4-BE49-F238E27FC236}">
                <a16:creationId xmlns:a16="http://schemas.microsoft.com/office/drawing/2014/main" id="{60CD7B1B-6C0C-414A-A6F4-2C724B1110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1950" y="2872979"/>
            <a:ext cx="24878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900" kern="1200">
                <a:solidFill>
                  <a:srgbClr val="000000"/>
                </a:solidFill>
                <a:cs typeface="Arial" panose="020B0604020202020204" pitchFamily="34" charset="0"/>
              </a:rPr>
              <a:t>4</a:t>
            </a:r>
          </a:p>
        </p:txBody>
      </p:sp>
      <p:sp>
        <p:nvSpPr>
          <p:cNvPr id="238" name="TextBox 112">
            <a:extLst>
              <a:ext uri="{FF2B5EF4-FFF2-40B4-BE49-F238E27FC236}">
                <a16:creationId xmlns:a16="http://schemas.microsoft.com/office/drawing/2014/main" id="{36B76F06-8CE7-0E41-A3A1-18B5E468B2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5953" y="3862388"/>
            <a:ext cx="24878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900" kern="1200">
                <a:solidFill>
                  <a:srgbClr val="000000"/>
                </a:solidFill>
                <a:cs typeface="Arial" panose="020B0604020202020204" pitchFamily="34" charset="0"/>
              </a:rPr>
              <a:t>1</a:t>
            </a:r>
          </a:p>
        </p:txBody>
      </p:sp>
      <p:sp>
        <p:nvSpPr>
          <p:cNvPr id="239" name="TextBox 113">
            <a:extLst>
              <a:ext uri="{FF2B5EF4-FFF2-40B4-BE49-F238E27FC236}">
                <a16:creationId xmlns:a16="http://schemas.microsoft.com/office/drawing/2014/main" id="{B38FAB30-55A3-AD46-B047-E929AAD429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8062" y="4064794"/>
            <a:ext cx="24878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900" kern="1200">
                <a:solidFill>
                  <a:srgbClr val="000000"/>
                </a:solidFill>
                <a:cs typeface="Arial" panose="020B0604020202020204" pitchFamily="34" charset="0"/>
              </a:rPr>
              <a:t>2</a:t>
            </a:r>
          </a:p>
        </p:txBody>
      </p:sp>
      <p:sp>
        <p:nvSpPr>
          <p:cNvPr id="240" name="TextBox 114">
            <a:extLst>
              <a:ext uri="{FF2B5EF4-FFF2-40B4-BE49-F238E27FC236}">
                <a16:creationId xmlns:a16="http://schemas.microsoft.com/office/drawing/2014/main" id="{6209C114-B4AA-A244-982D-EBB94D82C5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5003" y="4325541"/>
            <a:ext cx="24878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900" kern="1200">
                <a:solidFill>
                  <a:srgbClr val="000000"/>
                </a:solidFill>
                <a:cs typeface="Arial" panose="020B0604020202020204" pitchFamily="34" charset="0"/>
              </a:rPr>
              <a:t>3</a:t>
            </a:r>
          </a:p>
        </p:txBody>
      </p:sp>
      <p:sp>
        <p:nvSpPr>
          <p:cNvPr id="241" name="TextBox 115">
            <a:extLst>
              <a:ext uri="{FF2B5EF4-FFF2-40B4-BE49-F238E27FC236}">
                <a16:creationId xmlns:a16="http://schemas.microsoft.com/office/drawing/2014/main" id="{3C3609FE-6138-874F-A89C-6F8C711D3F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6003" y="4185047"/>
            <a:ext cx="24878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900" kern="1200">
                <a:solidFill>
                  <a:srgbClr val="000000"/>
                </a:solidFill>
                <a:cs typeface="Arial" panose="020B0604020202020204" pitchFamily="34" charset="0"/>
              </a:rPr>
              <a:t>4</a:t>
            </a:r>
          </a:p>
        </p:txBody>
      </p:sp>
      <p:sp>
        <p:nvSpPr>
          <p:cNvPr id="242" name="TextBox 117">
            <a:extLst>
              <a:ext uri="{FF2B5EF4-FFF2-40B4-BE49-F238E27FC236}">
                <a16:creationId xmlns:a16="http://schemas.microsoft.com/office/drawing/2014/main" id="{9D634780-9369-0148-8A46-086906AB78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8978" y="3924300"/>
            <a:ext cx="24878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900" kern="1200">
                <a:solidFill>
                  <a:srgbClr val="000000"/>
                </a:solidFill>
                <a:cs typeface="Arial" panose="020B0604020202020204" pitchFamily="34" charset="0"/>
              </a:rPr>
              <a:t>1</a:t>
            </a:r>
          </a:p>
        </p:txBody>
      </p:sp>
      <p:sp>
        <p:nvSpPr>
          <p:cNvPr id="243" name="TextBox 118">
            <a:extLst>
              <a:ext uri="{FF2B5EF4-FFF2-40B4-BE49-F238E27FC236}">
                <a16:creationId xmlns:a16="http://schemas.microsoft.com/office/drawing/2014/main" id="{6F9BC31D-23BD-554C-A935-0C3ED713F0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7547" y="4185047"/>
            <a:ext cx="24878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900" kern="1200">
                <a:solidFill>
                  <a:srgbClr val="000000"/>
                </a:solidFill>
                <a:cs typeface="Arial" panose="020B0604020202020204" pitchFamily="34" charset="0"/>
              </a:rPr>
              <a:t>2</a:t>
            </a:r>
          </a:p>
        </p:txBody>
      </p:sp>
      <p:sp>
        <p:nvSpPr>
          <p:cNvPr id="244" name="TextBox 119">
            <a:extLst>
              <a:ext uri="{FF2B5EF4-FFF2-40B4-BE49-F238E27FC236}">
                <a16:creationId xmlns:a16="http://schemas.microsoft.com/office/drawing/2014/main" id="{E42C8FB7-C2F4-7E49-AD30-C67257B59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2581" y="4338638"/>
            <a:ext cx="24878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900" kern="1200">
                <a:solidFill>
                  <a:srgbClr val="000000"/>
                </a:solidFill>
                <a:cs typeface="Arial" panose="020B0604020202020204" pitchFamily="34" charset="0"/>
              </a:rPr>
              <a:t>3</a:t>
            </a:r>
          </a:p>
        </p:txBody>
      </p:sp>
      <p:sp>
        <p:nvSpPr>
          <p:cNvPr id="245" name="TextBox 120">
            <a:extLst>
              <a:ext uri="{FF2B5EF4-FFF2-40B4-BE49-F238E27FC236}">
                <a16:creationId xmlns:a16="http://schemas.microsoft.com/office/drawing/2014/main" id="{89A9F45F-6E86-9A4C-AF52-070A9E3AE5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1681" y="4152900"/>
            <a:ext cx="24878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900" kern="1200">
                <a:solidFill>
                  <a:srgbClr val="000000"/>
                </a:solidFill>
                <a:cs typeface="Arial" panose="020B0604020202020204" pitchFamily="34" charset="0"/>
              </a:rPr>
              <a:t>4</a:t>
            </a:r>
          </a:p>
        </p:txBody>
      </p:sp>
      <p:sp>
        <p:nvSpPr>
          <p:cNvPr id="246" name="TextBox 150">
            <a:extLst>
              <a:ext uri="{FF2B5EF4-FFF2-40B4-BE49-F238E27FC236}">
                <a16:creationId xmlns:a16="http://schemas.microsoft.com/office/drawing/2014/main" id="{54FFEFDD-84AB-484A-93F2-66AB84A2BB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9113" y="2107045"/>
            <a:ext cx="67198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1050" kern="1200" dirty="0">
                <a:solidFill>
                  <a:srgbClr val="0000A8"/>
                </a:solidFill>
                <a:cs typeface="Arial" panose="020B0604020202020204" pitchFamily="34" charset="0"/>
              </a:rPr>
              <a:t>Host h6</a:t>
            </a:r>
          </a:p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1050" kern="1200" dirty="0">
                <a:solidFill>
                  <a:srgbClr val="000000"/>
                </a:solidFill>
                <a:cs typeface="Arial" panose="020B0604020202020204" pitchFamily="34" charset="0"/>
              </a:rPr>
              <a:t>10.3.0.6</a:t>
            </a:r>
          </a:p>
        </p:txBody>
      </p:sp>
      <p:grpSp>
        <p:nvGrpSpPr>
          <p:cNvPr id="277" name="Group 88">
            <a:extLst>
              <a:ext uri="{FF2B5EF4-FFF2-40B4-BE49-F238E27FC236}">
                <a16:creationId xmlns:a16="http://schemas.microsoft.com/office/drawing/2014/main" id="{7A022A32-83B1-5748-9221-800D0CFB34B0}"/>
              </a:ext>
            </a:extLst>
          </p:cNvPr>
          <p:cNvGrpSpPr>
            <a:grpSpLocks/>
          </p:cNvGrpSpPr>
          <p:nvPr/>
        </p:nvGrpSpPr>
        <p:grpSpPr bwMode="auto">
          <a:xfrm>
            <a:off x="4050606" y="2253854"/>
            <a:ext cx="952500" cy="1112044"/>
            <a:chOff x="5418667" y="1587500"/>
            <a:chExt cx="1270000" cy="1481667"/>
          </a:xfrm>
        </p:grpSpPr>
        <p:grpSp>
          <p:nvGrpSpPr>
            <p:cNvPr id="278" name="Group 79">
              <a:extLst>
                <a:ext uri="{FF2B5EF4-FFF2-40B4-BE49-F238E27FC236}">
                  <a16:creationId xmlns:a16="http://schemas.microsoft.com/office/drawing/2014/main" id="{ACD5087A-4126-5D4A-B13B-F67F7506AA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40087" y="1742411"/>
              <a:ext cx="1106762" cy="1163369"/>
              <a:chOff x="5440087" y="1742411"/>
              <a:chExt cx="1106762" cy="1163369"/>
            </a:xfrm>
          </p:grpSpPr>
          <p:grpSp>
            <p:nvGrpSpPr>
              <p:cNvPr id="280" name="Group 950">
                <a:extLst>
                  <a:ext uri="{FF2B5EF4-FFF2-40B4-BE49-F238E27FC236}">
                    <a16:creationId xmlns:a16="http://schemas.microsoft.com/office/drawing/2014/main" id="{21D68A0A-9909-D449-98B0-19D7C2FB75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38397" y="2273382"/>
                <a:ext cx="350328" cy="632398"/>
                <a:chOff x="4140" y="429"/>
                <a:chExt cx="1425" cy="2396"/>
              </a:xfrm>
            </p:grpSpPr>
            <p:sp>
              <p:nvSpPr>
                <p:cNvPr id="283" name="Freeform 951">
                  <a:extLst>
                    <a:ext uri="{FF2B5EF4-FFF2-40B4-BE49-F238E27FC236}">
                      <a16:creationId xmlns:a16="http://schemas.microsoft.com/office/drawing/2014/main" id="{E3817A04-160B-F442-A0EE-4B30F2EE81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2 w 354"/>
                    <a:gd name="T1" fmla="*/ 0 h 2742"/>
                    <a:gd name="T2" fmla="*/ 12 w 354"/>
                    <a:gd name="T3" fmla="*/ 23 h 2742"/>
                    <a:gd name="T4" fmla="*/ 12 w 354"/>
                    <a:gd name="T5" fmla="*/ 171 h 2742"/>
                    <a:gd name="T6" fmla="*/ 0 w 354"/>
                    <a:gd name="T7" fmla="*/ 179 h 2742"/>
                    <a:gd name="T8" fmla="*/ 2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84" name="Rectangle 952">
                  <a:extLst>
                    <a:ext uri="{FF2B5EF4-FFF2-40B4-BE49-F238E27FC236}">
                      <a16:creationId xmlns:a16="http://schemas.microsoft.com/office/drawing/2014/main" id="{75B67217-BB62-6248-BD4E-EB9548DDB4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altLang="en-US" sz="1350">
                    <a:solidFill>
                      <a:srgbClr val="00000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5" name="Freeform 953">
                  <a:extLst>
                    <a:ext uri="{FF2B5EF4-FFF2-40B4-BE49-F238E27FC236}">
                      <a16:creationId xmlns:a16="http://schemas.microsoft.com/office/drawing/2014/main" id="{B318F2C8-1650-8646-8E8D-A78555EC0C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7 w 211"/>
                    <a:gd name="T3" fmla="*/ 15 h 2537"/>
                    <a:gd name="T4" fmla="*/ 2 w 211"/>
                    <a:gd name="T5" fmla="*/ 163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86" name="Freeform 954">
                  <a:extLst>
                    <a:ext uri="{FF2B5EF4-FFF2-40B4-BE49-F238E27FC236}">
                      <a16:creationId xmlns:a16="http://schemas.microsoft.com/office/drawing/2014/main" id="{04D05301-60BD-FC40-AAA2-F4F7C27891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1 w 328"/>
                    <a:gd name="T3" fmla="*/ 9 h 226"/>
                    <a:gd name="T4" fmla="*/ 11 w 328"/>
                    <a:gd name="T5" fmla="*/ 16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87" name="Rectangle 955">
                  <a:extLst>
                    <a:ext uri="{FF2B5EF4-FFF2-40B4-BE49-F238E27FC236}">
                      <a16:creationId xmlns:a16="http://schemas.microsoft.com/office/drawing/2014/main" id="{5F062A6D-743A-264D-ADB0-C83039EDB3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altLang="en-US" sz="1350">
                    <a:solidFill>
                      <a:srgbClr val="000000"/>
                    </a:solidFill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88" name="Group 956">
                  <a:extLst>
                    <a:ext uri="{FF2B5EF4-FFF2-40B4-BE49-F238E27FC236}">
                      <a16:creationId xmlns:a16="http://schemas.microsoft.com/office/drawing/2014/main" id="{01C45509-1B2B-1042-BA84-D6FBBFF916E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313" name="AutoShape 957">
                    <a:extLst>
                      <a:ext uri="{FF2B5EF4-FFF2-40B4-BE49-F238E27FC236}">
                        <a16:creationId xmlns:a16="http://schemas.microsoft.com/office/drawing/2014/main" id="{40C9778F-DE66-5643-8444-7EE1E943F1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altLang="en-US" sz="1350">
                      <a:solidFill>
                        <a:srgbClr val="000000"/>
                      </a:solidFill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14" name="AutoShape 958">
                    <a:extLst>
                      <a:ext uri="{FF2B5EF4-FFF2-40B4-BE49-F238E27FC236}">
                        <a16:creationId xmlns:a16="http://schemas.microsoft.com/office/drawing/2014/main" id="{DE3E5FFB-586E-B643-94E3-85EB4EF0992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altLang="en-US" sz="1350">
                      <a:solidFill>
                        <a:srgbClr val="000000"/>
                      </a:solidFill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89" name="Rectangle 959">
                  <a:extLst>
                    <a:ext uri="{FF2B5EF4-FFF2-40B4-BE49-F238E27FC236}">
                      <a16:creationId xmlns:a16="http://schemas.microsoft.com/office/drawing/2014/main" id="{BB2BBE5E-0794-4041-A8BF-B91E392905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altLang="en-US" sz="1350">
                    <a:solidFill>
                      <a:srgbClr val="000000"/>
                    </a:solidFill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90" name="Group 960">
                  <a:extLst>
                    <a:ext uri="{FF2B5EF4-FFF2-40B4-BE49-F238E27FC236}">
                      <a16:creationId xmlns:a16="http://schemas.microsoft.com/office/drawing/2014/main" id="{B8615C7E-DC00-DB42-BA0E-E1F2758776B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311" name="AutoShape 961">
                    <a:extLst>
                      <a:ext uri="{FF2B5EF4-FFF2-40B4-BE49-F238E27FC236}">
                        <a16:creationId xmlns:a16="http://schemas.microsoft.com/office/drawing/2014/main" id="{20E97585-07E0-EC4F-B0F9-D086838F40A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altLang="en-US" sz="1350">
                      <a:solidFill>
                        <a:srgbClr val="000000"/>
                      </a:solidFill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12" name="AutoShape 962">
                    <a:extLst>
                      <a:ext uri="{FF2B5EF4-FFF2-40B4-BE49-F238E27FC236}">
                        <a16:creationId xmlns:a16="http://schemas.microsoft.com/office/drawing/2014/main" id="{CAF5CAE1-8538-2C48-BED8-4AC05996DC5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altLang="en-US" sz="1350">
                      <a:solidFill>
                        <a:srgbClr val="000000"/>
                      </a:solidFill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91" name="Rectangle 963">
                  <a:extLst>
                    <a:ext uri="{FF2B5EF4-FFF2-40B4-BE49-F238E27FC236}">
                      <a16:creationId xmlns:a16="http://schemas.microsoft.com/office/drawing/2014/main" id="{BFEA0CA2-91FF-F147-B072-1BC64CA438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altLang="en-US" sz="1350">
                    <a:solidFill>
                      <a:srgbClr val="00000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2" name="Rectangle 964">
                  <a:extLst>
                    <a:ext uri="{FF2B5EF4-FFF2-40B4-BE49-F238E27FC236}">
                      <a16:creationId xmlns:a16="http://schemas.microsoft.com/office/drawing/2014/main" id="{B7438767-CF8A-7D4E-88D7-06755770E8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altLang="en-US" sz="1350">
                    <a:solidFill>
                      <a:srgbClr val="000000"/>
                    </a:solidFill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93" name="Group 965">
                  <a:extLst>
                    <a:ext uri="{FF2B5EF4-FFF2-40B4-BE49-F238E27FC236}">
                      <a16:creationId xmlns:a16="http://schemas.microsoft.com/office/drawing/2014/main" id="{BD89BE1D-D5A1-2A4F-9BB3-493820B2D27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309" name="AutoShape 966">
                    <a:extLst>
                      <a:ext uri="{FF2B5EF4-FFF2-40B4-BE49-F238E27FC236}">
                        <a16:creationId xmlns:a16="http://schemas.microsoft.com/office/drawing/2014/main" id="{E07E9E59-7E69-DA4E-9F03-F1D01DBAFC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altLang="en-US" sz="1350">
                      <a:solidFill>
                        <a:srgbClr val="000000"/>
                      </a:solidFill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10" name="AutoShape 967">
                    <a:extLst>
                      <a:ext uri="{FF2B5EF4-FFF2-40B4-BE49-F238E27FC236}">
                        <a16:creationId xmlns:a16="http://schemas.microsoft.com/office/drawing/2014/main" id="{702690BB-83DF-924B-9306-E5AFED91E52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altLang="en-US" sz="1350">
                      <a:solidFill>
                        <a:srgbClr val="000000"/>
                      </a:solidFill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94" name="Freeform 968">
                  <a:extLst>
                    <a:ext uri="{FF2B5EF4-FFF2-40B4-BE49-F238E27FC236}">
                      <a16:creationId xmlns:a16="http://schemas.microsoft.com/office/drawing/2014/main" id="{F6B6C90F-430A-CF4B-A1D7-1A585BAB71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1 w 328"/>
                    <a:gd name="T3" fmla="*/ 8 h 226"/>
                    <a:gd name="T4" fmla="*/ 11 w 328"/>
                    <a:gd name="T5" fmla="*/ 14 h 226"/>
                    <a:gd name="T6" fmla="*/ 0 w 328"/>
                    <a:gd name="T7" fmla="*/ 6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295" name="Group 969">
                  <a:extLst>
                    <a:ext uri="{FF2B5EF4-FFF2-40B4-BE49-F238E27FC236}">
                      <a16:creationId xmlns:a16="http://schemas.microsoft.com/office/drawing/2014/main" id="{9E5BB1CA-4B03-2141-B082-B8A4706C69D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307" name="AutoShape 970">
                    <a:extLst>
                      <a:ext uri="{FF2B5EF4-FFF2-40B4-BE49-F238E27FC236}">
                        <a16:creationId xmlns:a16="http://schemas.microsoft.com/office/drawing/2014/main" id="{60980303-8EC9-E149-A193-9468A552702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altLang="en-US" sz="1350">
                      <a:solidFill>
                        <a:srgbClr val="000000"/>
                      </a:solidFill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08" name="AutoShape 971">
                    <a:extLst>
                      <a:ext uri="{FF2B5EF4-FFF2-40B4-BE49-F238E27FC236}">
                        <a16:creationId xmlns:a16="http://schemas.microsoft.com/office/drawing/2014/main" id="{4EF45611-F585-3043-B711-6A89BC6FE85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altLang="en-US" sz="1350">
                      <a:solidFill>
                        <a:srgbClr val="000000"/>
                      </a:solidFill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96" name="Rectangle 972">
                  <a:extLst>
                    <a:ext uri="{FF2B5EF4-FFF2-40B4-BE49-F238E27FC236}">
                      <a16:creationId xmlns:a16="http://schemas.microsoft.com/office/drawing/2014/main" id="{811326F7-41C5-AD43-ADD1-11B55C255C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altLang="en-US" sz="1350">
                    <a:solidFill>
                      <a:srgbClr val="00000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7" name="Freeform 973">
                  <a:extLst>
                    <a:ext uri="{FF2B5EF4-FFF2-40B4-BE49-F238E27FC236}">
                      <a16:creationId xmlns:a16="http://schemas.microsoft.com/office/drawing/2014/main" id="{FDE366E8-CF59-6744-8C4C-B0AFB24ACA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1 w 296"/>
                    <a:gd name="T3" fmla="*/ 8 h 256"/>
                    <a:gd name="T4" fmla="*/ 11 w 296"/>
                    <a:gd name="T5" fmla="*/ 16 h 256"/>
                    <a:gd name="T6" fmla="*/ 0 w 296"/>
                    <a:gd name="T7" fmla="*/ 6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98" name="Freeform 974">
                  <a:extLst>
                    <a:ext uri="{FF2B5EF4-FFF2-40B4-BE49-F238E27FC236}">
                      <a16:creationId xmlns:a16="http://schemas.microsoft.com/office/drawing/2014/main" id="{318356AC-8F6D-AE46-AB46-5BA687C30C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1 w 304"/>
                    <a:gd name="T3" fmla="*/ 11 h 288"/>
                    <a:gd name="T4" fmla="*/ 10 w 304"/>
                    <a:gd name="T5" fmla="*/ 19 h 288"/>
                    <a:gd name="T6" fmla="*/ 2 w 304"/>
                    <a:gd name="T7" fmla="*/ 8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99" name="Oval 975">
                  <a:extLst>
                    <a:ext uri="{FF2B5EF4-FFF2-40B4-BE49-F238E27FC236}">
                      <a16:creationId xmlns:a16="http://schemas.microsoft.com/office/drawing/2014/main" id="{0F0566BD-6029-5E4D-9EA5-AC7E562175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altLang="en-US" sz="1350">
                    <a:solidFill>
                      <a:srgbClr val="00000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0" name="Freeform 976">
                  <a:extLst>
                    <a:ext uri="{FF2B5EF4-FFF2-40B4-BE49-F238E27FC236}">
                      <a16:creationId xmlns:a16="http://schemas.microsoft.com/office/drawing/2014/main" id="{A97DBA45-4DC8-8A4C-9ECC-96AF3FCE85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8 h 240"/>
                    <a:gd name="T2" fmla="*/ 2 w 306"/>
                    <a:gd name="T3" fmla="*/ 16 h 240"/>
                    <a:gd name="T4" fmla="*/ 11 w 306"/>
                    <a:gd name="T5" fmla="*/ 8 h 240"/>
                    <a:gd name="T6" fmla="*/ 11 w 306"/>
                    <a:gd name="T7" fmla="*/ 0 h 240"/>
                    <a:gd name="T8" fmla="*/ 0 w 306"/>
                    <a:gd name="T9" fmla="*/ 8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01" name="AutoShape 977">
                  <a:extLst>
                    <a:ext uri="{FF2B5EF4-FFF2-40B4-BE49-F238E27FC236}">
                      <a16:creationId xmlns:a16="http://schemas.microsoft.com/office/drawing/2014/main" id="{4336E3DA-6FFE-F148-8C56-516CE08065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altLang="en-US" sz="1350">
                    <a:solidFill>
                      <a:srgbClr val="00000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2" name="AutoShape 978">
                  <a:extLst>
                    <a:ext uri="{FF2B5EF4-FFF2-40B4-BE49-F238E27FC236}">
                      <a16:creationId xmlns:a16="http://schemas.microsoft.com/office/drawing/2014/main" id="{183F8629-55AE-0443-BA0A-86080DC2EF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808080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altLang="en-US" sz="1350">
                    <a:solidFill>
                      <a:srgbClr val="00000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3" name="Oval 979">
                  <a:extLst>
                    <a:ext uri="{FF2B5EF4-FFF2-40B4-BE49-F238E27FC236}">
                      <a16:creationId xmlns:a16="http://schemas.microsoft.com/office/drawing/2014/main" id="{3A012DD8-A7AE-C943-9266-026D3315C7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altLang="en-US" sz="1350">
                    <a:solidFill>
                      <a:srgbClr val="00000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4" name="Oval 980">
                  <a:extLst>
                    <a:ext uri="{FF2B5EF4-FFF2-40B4-BE49-F238E27FC236}">
                      <a16:creationId xmlns:a16="http://schemas.microsoft.com/office/drawing/2014/main" id="{B244DD55-7B74-A349-8352-6789B4DF5D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defTabSz="6858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altLang="en-US" sz="1350">
                    <a:solidFill>
                      <a:srgbClr val="FF000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5" name="Oval 981">
                  <a:extLst>
                    <a:ext uri="{FF2B5EF4-FFF2-40B4-BE49-F238E27FC236}">
                      <a16:creationId xmlns:a16="http://schemas.microsoft.com/office/drawing/2014/main" id="{5B459985-0D9B-A149-AA5D-EFFF804C9D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altLang="en-US" sz="1350">
                    <a:solidFill>
                      <a:srgbClr val="00000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6" name="Rectangle 982">
                  <a:extLst>
                    <a:ext uri="{FF2B5EF4-FFF2-40B4-BE49-F238E27FC236}">
                      <a16:creationId xmlns:a16="http://schemas.microsoft.com/office/drawing/2014/main" id="{6E63AA7A-EC16-C34C-A965-939803E03B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altLang="en-US" sz="1350">
                    <a:solidFill>
                      <a:srgbClr val="000000"/>
                    </a:solidFill>
                    <a:cs typeface="Arial" panose="020B0604020202020204" pitchFamily="34" charset="0"/>
                  </a:endParaRPr>
                </a:p>
              </p:txBody>
            </p:sp>
          </p:grpSp>
          <p:pic>
            <p:nvPicPr>
              <p:cNvPr id="281" name="Picture 4">
                <a:extLst>
                  <a:ext uri="{FF2B5EF4-FFF2-40B4-BE49-F238E27FC236}">
                    <a16:creationId xmlns:a16="http://schemas.microsoft.com/office/drawing/2014/main" id="{62AAA559-6FDE-8C46-AE96-98BB6F5A9A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0087" y="1742411"/>
                <a:ext cx="1039824" cy="3097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2" name="TextBox 149">
                <a:extLst>
                  <a:ext uri="{FF2B5EF4-FFF2-40B4-BE49-F238E27FC236}">
                    <a16:creationId xmlns:a16="http://schemas.microsoft.com/office/drawing/2014/main" id="{16C0F16C-BEC5-5E41-93D1-E1A0A7E886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58972" y="1947149"/>
                <a:ext cx="987877" cy="615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en-US" altLang="en-US" sz="1050">
                    <a:solidFill>
                      <a:srgbClr val="000000"/>
                    </a:solidFill>
                    <a:cs typeface="Arial" panose="020B0604020202020204" pitchFamily="34" charset="0"/>
                  </a:rPr>
                  <a:t>controller</a:t>
                </a:r>
              </a:p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altLang="en-US" sz="1350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79" name="Rectangle 82">
              <a:extLst>
                <a:ext uri="{FF2B5EF4-FFF2-40B4-BE49-F238E27FC236}">
                  <a16:creationId xmlns:a16="http://schemas.microsoft.com/office/drawing/2014/main" id="{CF46B557-5EBD-604D-BCB4-EA70ED1CD3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8667" y="1587500"/>
              <a:ext cx="1270000" cy="1481667"/>
            </a:xfrm>
            <a:prstGeom prst="rect">
              <a:avLst/>
            </a:prstGeom>
            <a:solidFill>
              <a:srgbClr val="FFFFFF">
                <a:alpha val="6588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altLang="en-US" sz="1350">
                <a:solidFill>
                  <a:srgbClr val="000000"/>
                </a:solidFill>
                <a:cs typeface="+mn-cs"/>
              </a:endParaRPr>
            </a:p>
          </p:txBody>
        </p: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6EE604CB-0D3E-814A-B971-2B4918559EB2}"/>
              </a:ext>
            </a:extLst>
          </p:cNvPr>
          <p:cNvGrpSpPr/>
          <p:nvPr/>
        </p:nvGrpSpPr>
        <p:grpSpPr>
          <a:xfrm>
            <a:off x="2902227" y="4047713"/>
            <a:ext cx="546653" cy="308113"/>
            <a:chOff x="7493876" y="2774731"/>
            <a:chExt cx="1481958" cy="894622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317" name="Freeform 316">
              <a:extLst>
                <a:ext uri="{FF2B5EF4-FFF2-40B4-BE49-F238E27FC236}">
                  <a16:creationId xmlns:a16="http://schemas.microsoft.com/office/drawing/2014/main" id="{30015DB5-42CE-3B49-B677-CF914B2962F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rgbClr val="0000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lang="en-US" sz="1350" kern="1200" dirty="0">
                  <a:solidFill>
                    <a:prstClr val="white"/>
                  </a:solidFill>
                  <a:latin typeface="Calibri" panose="020F0502020204030204"/>
                </a:rPr>
                <a:t>                   </a:t>
              </a:r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0F714CDA-7480-CE49-9945-95ABAA2E9D8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lang="en-US" sz="1350" kern="1200" dirty="0">
                  <a:solidFill>
                    <a:prstClr val="white"/>
                  </a:solidFill>
                  <a:latin typeface="Calibri" panose="020F0502020204030204"/>
                </a:rPr>
                <a:t>              </a:t>
              </a:r>
            </a:p>
          </p:txBody>
        </p:sp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05112A5B-7C85-7C47-BF58-1F0109C893D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0" name="Freeform 319">
                <a:extLst>
                  <a:ext uri="{FF2B5EF4-FFF2-40B4-BE49-F238E27FC236}">
                    <a16:creationId xmlns:a16="http://schemas.microsoft.com/office/drawing/2014/main" id="{B0580F03-39BF-EE40-ABDC-67419070C5B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endParaRPr lang="en-US" sz="1350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21" name="Freeform 320">
                <a:extLst>
                  <a:ext uri="{FF2B5EF4-FFF2-40B4-BE49-F238E27FC236}">
                    <a16:creationId xmlns:a16="http://schemas.microsoft.com/office/drawing/2014/main" id="{D0CD04B6-CF21-2848-8636-E0C8F73AE58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endParaRPr lang="en-US" sz="1350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22" name="Freeform 321">
                <a:extLst>
                  <a:ext uri="{FF2B5EF4-FFF2-40B4-BE49-F238E27FC236}">
                    <a16:creationId xmlns:a16="http://schemas.microsoft.com/office/drawing/2014/main" id="{C8EBF80C-793A-E445-AB5E-B9C855B18BB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endParaRPr lang="en-US" sz="1350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23" name="Freeform 322">
                <a:extLst>
                  <a:ext uri="{FF2B5EF4-FFF2-40B4-BE49-F238E27FC236}">
                    <a16:creationId xmlns:a16="http://schemas.microsoft.com/office/drawing/2014/main" id="{A3FCEE1A-B49A-114B-9106-CCEA7768BDD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endParaRPr lang="en-US" sz="1350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F942E581-FE04-B94F-B911-CD294FD5BAAC}"/>
              </a:ext>
            </a:extLst>
          </p:cNvPr>
          <p:cNvGrpSpPr/>
          <p:nvPr/>
        </p:nvGrpSpPr>
        <p:grpSpPr>
          <a:xfrm>
            <a:off x="4507396" y="4072561"/>
            <a:ext cx="546653" cy="308113"/>
            <a:chOff x="7493876" y="2774731"/>
            <a:chExt cx="1481958" cy="894622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E316B434-3A3A-794B-A8AC-B213546A080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rgbClr val="0000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lang="en-US" sz="1350" kern="1200" dirty="0">
                  <a:solidFill>
                    <a:prstClr val="white"/>
                  </a:solidFill>
                  <a:latin typeface="Calibri" panose="020F0502020204030204"/>
                </a:rPr>
                <a:t>                   </a:t>
              </a:r>
            </a:p>
          </p:txBody>
        </p: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DBF0F5B5-9197-4C41-96FE-459AF7F44E9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lang="en-US" sz="1350" kern="1200" dirty="0">
                  <a:solidFill>
                    <a:prstClr val="white"/>
                  </a:solidFill>
                  <a:latin typeface="Calibri" panose="020F0502020204030204"/>
                </a:rPr>
                <a:t>              </a:t>
              </a:r>
            </a:p>
          </p:txBody>
        </p: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351381FF-0860-E449-A0D9-10CEFAE3638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8" name="Freeform 327">
                <a:extLst>
                  <a:ext uri="{FF2B5EF4-FFF2-40B4-BE49-F238E27FC236}">
                    <a16:creationId xmlns:a16="http://schemas.microsoft.com/office/drawing/2014/main" id="{E939FD15-8AAB-2040-B15A-82A5312077C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endParaRPr lang="en-US" sz="1350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29" name="Freeform 328">
                <a:extLst>
                  <a:ext uri="{FF2B5EF4-FFF2-40B4-BE49-F238E27FC236}">
                    <a16:creationId xmlns:a16="http://schemas.microsoft.com/office/drawing/2014/main" id="{4CEF3864-F6D0-4748-B241-5D20F1F4618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endParaRPr lang="en-US" sz="1350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30" name="Freeform 329">
                <a:extLst>
                  <a:ext uri="{FF2B5EF4-FFF2-40B4-BE49-F238E27FC236}">
                    <a16:creationId xmlns:a16="http://schemas.microsoft.com/office/drawing/2014/main" id="{2067769B-1AC4-6144-B2B6-0F5E7F9575E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endParaRPr lang="en-US" sz="1350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31" name="Freeform 330">
                <a:extLst>
                  <a:ext uri="{FF2B5EF4-FFF2-40B4-BE49-F238E27FC236}">
                    <a16:creationId xmlns:a16="http://schemas.microsoft.com/office/drawing/2014/main" id="{A069C59A-BBBE-4744-872F-D132ECB519A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endParaRPr lang="en-US" sz="1350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C1A356A8-2504-814E-A2DE-E564D8802FDE}"/>
              </a:ext>
            </a:extLst>
          </p:cNvPr>
          <p:cNvGrpSpPr/>
          <p:nvPr/>
        </p:nvGrpSpPr>
        <p:grpSpPr>
          <a:xfrm>
            <a:off x="2912166" y="2666174"/>
            <a:ext cx="546653" cy="308113"/>
            <a:chOff x="7493876" y="2774731"/>
            <a:chExt cx="1481958" cy="894622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9C6FB5E6-48B8-8744-98B5-2E6227887CA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rgbClr val="0000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lang="en-US" sz="1350" kern="1200" dirty="0">
                  <a:solidFill>
                    <a:prstClr val="white"/>
                  </a:solidFill>
                  <a:latin typeface="Calibri" panose="020F0502020204030204"/>
                </a:rPr>
                <a:t>                   </a:t>
              </a:r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3AAAA7B0-2B9F-2043-9D13-B05031238FD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rgbClr val="0000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r>
                <a:rPr lang="en-US" sz="1350" kern="1200" dirty="0">
                  <a:solidFill>
                    <a:prstClr val="white"/>
                  </a:solidFill>
                  <a:latin typeface="Calibri" panose="020F0502020204030204"/>
                </a:rPr>
                <a:t>              </a:t>
              </a:r>
            </a:p>
          </p:txBody>
        </p:sp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A3B779A6-781E-8643-ADF4-AE8E6B550A4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36" name="Freeform 335">
                <a:extLst>
                  <a:ext uri="{FF2B5EF4-FFF2-40B4-BE49-F238E27FC236}">
                    <a16:creationId xmlns:a16="http://schemas.microsoft.com/office/drawing/2014/main" id="{C44F672B-8C14-F049-AA11-1EDEE67D2DB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endParaRPr lang="en-US" sz="1350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37" name="Freeform 336">
                <a:extLst>
                  <a:ext uri="{FF2B5EF4-FFF2-40B4-BE49-F238E27FC236}">
                    <a16:creationId xmlns:a16="http://schemas.microsoft.com/office/drawing/2014/main" id="{A182D874-EC68-5549-AA31-DA7DAE90448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endParaRPr lang="en-US" sz="1350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38" name="Freeform 337">
                <a:extLst>
                  <a:ext uri="{FF2B5EF4-FFF2-40B4-BE49-F238E27FC236}">
                    <a16:creationId xmlns:a16="http://schemas.microsoft.com/office/drawing/2014/main" id="{0910EAAF-C06C-F64B-860C-6D1C1680BB3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endParaRPr lang="en-US" sz="1350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39" name="Freeform 338">
                <a:extLst>
                  <a:ext uri="{FF2B5EF4-FFF2-40B4-BE49-F238E27FC236}">
                    <a16:creationId xmlns:a16="http://schemas.microsoft.com/office/drawing/2014/main" id="{7BAE19D5-843D-C349-BC33-83E69DC2B9D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endParaRPr lang="en-US" sz="1350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149" name="TextBox 211">
            <a:extLst>
              <a:ext uri="{FF2B5EF4-FFF2-40B4-BE49-F238E27FC236}">
                <a16:creationId xmlns:a16="http://schemas.microsoft.com/office/drawing/2014/main" id="{33A0280C-1738-2A44-ADB2-B6134E78A9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0267" y="1996941"/>
            <a:ext cx="3464955" cy="193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>
              <a:buClrTx/>
              <a:defRPr/>
            </a:pPr>
            <a:r>
              <a:rPr lang="en-US" altLang="en-US" sz="2100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Orchestrated tables can create </a:t>
            </a:r>
            <a:r>
              <a:rPr lang="en-US" altLang="en-US" sz="2100" i="1" kern="1200" dirty="0">
                <a:solidFill>
                  <a:srgbClr val="CC0000"/>
                </a:solidFill>
                <a:latin typeface="Calibri" panose="020F0502020204030204"/>
                <a:cs typeface="+mn-cs"/>
              </a:rPr>
              <a:t>network-wide</a:t>
            </a:r>
            <a:r>
              <a:rPr lang="en-US" altLang="en-US" sz="2100" kern="1200" dirty="0">
                <a:solidFill>
                  <a:srgbClr val="CC0000"/>
                </a:solidFill>
                <a:latin typeface="Calibri" panose="020F0502020204030204"/>
                <a:cs typeface="+mn-cs"/>
              </a:rPr>
              <a:t> </a:t>
            </a:r>
            <a:r>
              <a:rPr lang="en-US" altLang="en-US" sz="2100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behavior, e.g.,:</a:t>
            </a:r>
          </a:p>
          <a:p>
            <a:pPr marL="257175" indent="-169069" defTabSz="685800">
              <a:lnSpc>
                <a:spcPct val="90000"/>
              </a:lnSpc>
              <a:spcBef>
                <a:spcPts val="450"/>
              </a:spcBef>
              <a:buClr>
                <a:srgbClr val="0000A8"/>
              </a:buClr>
              <a:buFont typeface="Wingdings" pitchFamily="2" charset="2"/>
              <a:buChar char="§"/>
              <a:defRPr/>
            </a:pPr>
            <a:r>
              <a:rPr lang="en-US" altLang="en-US" sz="1950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datagrams from hosts h5 and h6 should be sent to h3 or h4, via s1 and from there to s2</a:t>
            </a:r>
          </a:p>
        </p:txBody>
      </p:sp>
      <p:sp>
        <p:nvSpPr>
          <p:cNvPr id="150" name="Slide Number Placeholder 3">
            <a:extLst>
              <a:ext uri="{FF2B5EF4-FFF2-40B4-BE49-F238E27FC236}">
                <a16:creationId xmlns:a16="http://schemas.microsoft.com/office/drawing/2014/main" id="{C6A445C0-333B-3947-A6CF-174AEA49D0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14712" y="5689567"/>
            <a:ext cx="2057400" cy="273844"/>
          </a:xfrm>
        </p:spPr>
        <p:txBody>
          <a:bodyPr/>
          <a:lstStyle/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33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B46D7-DEDF-364B-99E9-3FB1F889B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2" y="1066909"/>
            <a:ext cx="8135339" cy="670967"/>
          </a:xfrm>
        </p:spPr>
        <p:txBody>
          <a:bodyPr>
            <a:normAutofit/>
          </a:bodyPr>
          <a:lstStyle/>
          <a:p>
            <a:r>
              <a:rPr lang="en-US" altLang="en-US" sz="3600" dirty="0">
                <a:solidFill>
                  <a:srgbClr val="000099"/>
                </a:solidFill>
                <a:latin typeface="+mn-lt"/>
                <a:cs typeface="Arial" panose="020B0604020202020204" pitchFamily="34" charset="0"/>
              </a:rPr>
              <a:t>Generalized forwarding: summary</a:t>
            </a:r>
          </a:p>
        </p:txBody>
      </p:sp>
      <p:sp>
        <p:nvSpPr>
          <p:cNvPr id="4" name="TextBox 257">
            <a:extLst>
              <a:ext uri="{FF2B5EF4-FFF2-40B4-BE49-F238E27FC236}">
                <a16:creationId xmlns:a16="http://schemas.microsoft.com/office/drawing/2014/main" id="{8EB40520-A927-A94E-975A-4093319F1C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239" y="1833387"/>
            <a:ext cx="8444739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216694" indent="-208360" defTabSz="685800">
              <a:buClr>
                <a:srgbClr val="0013A3"/>
              </a:buClr>
              <a:buFont typeface="Wingdings" pitchFamily="2" charset="2"/>
              <a:buChar char="§"/>
              <a:defRPr/>
            </a:pPr>
            <a:r>
              <a:rPr lang="en-US" altLang="en-US" sz="2100" kern="1200" dirty="0">
                <a:solidFill>
                  <a:srgbClr val="CC0000"/>
                </a:solidFill>
                <a:latin typeface="Calibri" panose="020F0502020204030204"/>
                <a:cs typeface="+mn-cs"/>
              </a:rPr>
              <a:t>“match plus action” </a:t>
            </a:r>
            <a:r>
              <a:rPr lang="en-US" altLang="en-US" sz="2100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abstraction: match bits in arriving packet header(s) in any layers, take action</a:t>
            </a:r>
          </a:p>
          <a:p>
            <a:pPr marL="685800" lvl="1" indent="-219075" defTabSz="685800">
              <a:buClr>
                <a:srgbClr val="0013A3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2100" kern="1200" dirty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matching over many fields (link-, network-, transport-layer)</a:t>
            </a:r>
          </a:p>
          <a:p>
            <a:pPr marL="685800" lvl="1" indent="-219075" defTabSz="685800">
              <a:buClr>
                <a:srgbClr val="0013A3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2100" kern="1200" dirty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local actions: drop, forward, modify, or send matched packet to controller</a:t>
            </a:r>
          </a:p>
          <a:p>
            <a:pPr marL="685800" lvl="1" indent="-219075" defTabSz="685800">
              <a:buClr>
                <a:srgbClr val="0013A3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2100" kern="1200" dirty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“program” n</a:t>
            </a:r>
            <a:r>
              <a:rPr lang="en-US" altLang="en-US" sz="2100" i="1" kern="1200" dirty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etwork-wide</a:t>
            </a:r>
            <a:r>
              <a:rPr lang="en-US" altLang="en-US" sz="2100" kern="1200" dirty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behaviors</a:t>
            </a:r>
          </a:p>
          <a:p>
            <a:pPr marL="233363" indent="-233363" defTabSz="685800">
              <a:buClr>
                <a:srgbClr val="0013A3"/>
              </a:buClr>
              <a:buFont typeface="Wingdings" pitchFamily="2" charset="2"/>
              <a:buChar char="§"/>
              <a:defRPr/>
            </a:pPr>
            <a:r>
              <a:rPr lang="en-US" altLang="en-US" sz="2100" kern="1200" dirty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simple form of “network programmability”</a:t>
            </a:r>
          </a:p>
          <a:p>
            <a:pPr marL="685800" lvl="1" indent="-219075" defTabSz="685800">
              <a:buClr>
                <a:srgbClr val="0013A3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2100" kern="1200" dirty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programmable, per-packet “processing”</a:t>
            </a:r>
          </a:p>
          <a:p>
            <a:pPr marL="685800" lvl="1" indent="-219075" defTabSz="685800">
              <a:buClr>
                <a:srgbClr val="0013A3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2100" i="1" kern="1200" dirty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historical roots: </a:t>
            </a:r>
            <a:r>
              <a:rPr lang="en-US" altLang="en-US" sz="2100" kern="1200" dirty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active networking</a:t>
            </a:r>
          </a:p>
          <a:p>
            <a:pPr marL="685800" lvl="1" indent="-219075" defTabSz="685800">
              <a:buClr>
                <a:srgbClr val="0013A3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2100" i="1" kern="1200" dirty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today: </a:t>
            </a:r>
            <a:r>
              <a:rPr lang="en-US" altLang="en-US" sz="2100" kern="1200" dirty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more generalized programming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5AB1965-5065-B84E-8CCA-46E83EFDBD1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914712" y="5689567"/>
            <a:ext cx="20574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65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304800" y="4419600"/>
            <a:ext cx="8458200" cy="1600200"/>
          </a:xfrm>
        </p:spPr>
        <p:txBody>
          <a:bodyPr/>
          <a:lstStyle/>
          <a:p>
            <a:pPr>
              <a:defRPr/>
            </a:pPr>
            <a:r>
              <a:rPr lang="en-US" dirty="0"/>
              <a:t>Network Function Virtualization (NFV)</a:t>
            </a:r>
            <a:endParaRPr lang="en-IN" dirty="0"/>
          </a:p>
        </p:txBody>
      </p:sp>
      <p:sp>
        <p:nvSpPr>
          <p:cNvPr id="4" name="TextBox 2"/>
          <p:cNvSpPr txBox="1">
            <a:spLocks noChangeArrowheads="1"/>
          </p:cNvSpPr>
          <p:nvPr/>
        </p:nvSpPr>
        <p:spPr bwMode="auto">
          <a:xfrm>
            <a:off x="0" y="5638802"/>
            <a:ext cx="9144000" cy="128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Some Slides Taken and Adapted from: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/>
              <a:t>Computer Networking: A Top-Down Approach, 8</a:t>
            </a:r>
            <a:r>
              <a:rPr lang="en-US" altLang="en-US" sz="1400" baseline="30000" dirty="0"/>
              <a:t>th</a:t>
            </a:r>
            <a:r>
              <a:rPr lang="en-US" altLang="en-US" sz="1400" dirty="0"/>
              <a:t> edition, Jim Kurose, Keith Ross, Pearson, 2020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Tx/>
              <a:buNone/>
            </a:pPr>
            <a:endParaRPr lang="en-US" altLang="en-US" sz="1400" dirty="0"/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en-US" sz="1400" dirty="0"/>
              <a:t>All material copyright 1996-2020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en-US" sz="1400" dirty="0"/>
              <a:t>J.F Kurose and K.W. Ross, All Rights Reserved</a:t>
            </a:r>
            <a:endParaRPr lang="en-US" altLang="en-US" sz="1200" dirty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039357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B7B89-28E7-4F2A-A0D6-D2EAF1EEB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 Concept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AFBA1-5C99-4A04-ADE9-FFBE34340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7079E-14CB-49E3-8BA8-C540CEA3A588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38CB0-E901-4365-8DA8-C4B0BF78B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60" y="1665027"/>
            <a:ext cx="7804872" cy="1805196"/>
          </a:xfrm>
          <a:prstGeom prst="rect">
            <a:avLst/>
          </a:prstGeom>
        </p:spPr>
      </p:pic>
      <p:sp>
        <p:nvSpPr>
          <p:cNvPr id="8" name="Arrow: Chevron 7">
            <a:extLst>
              <a:ext uri="{FF2B5EF4-FFF2-40B4-BE49-F238E27FC236}">
                <a16:creationId xmlns:a16="http://schemas.microsoft.com/office/drawing/2014/main" id="{AC03CDDC-0A29-4FEA-A267-EBFC31A20389}"/>
              </a:ext>
            </a:extLst>
          </p:cNvPr>
          <p:cNvSpPr/>
          <p:nvPr/>
        </p:nvSpPr>
        <p:spPr>
          <a:xfrm rot="5400000">
            <a:off x="4344184" y="3515190"/>
            <a:ext cx="522222" cy="74361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52C763-6F7B-4EC9-83CD-612EEB67B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385" y="4426871"/>
            <a:ext cx="4735820" cy="192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4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"/>
          <p:cNvSpPr txBox="1">
            <a:spLocks noGrp="1"/>
          </p:cNvSpPr>
          <p:nvPr>
            <p:ph type="body" idx="1"/>
          </p:nvPr>
        </p:nvSpPr>
        <p:spPr>
          <a:xfrm>
            <a:off x="245444" y="155608"/>
            <a:ext cx="6537960" cy="77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/>
            <a:r>
              <a:rPr lang="en-US"/>
              <a:t>Network Virtualization</a:t>
            </a:r>
            <a:endParaRPr/>
          </a:p>
        </p:txBody>
      </p:sp>
      <p:sp>
        <p:nvSpPr>
          <p:cNvPr id="138" name="Google Shape;138;p6"/>
          <p:cNvSpPr txBox="1">
            <a:spLocks noGrp="1"/>
          </p:cNvSpPr>
          <p:nvPr>
            <p:ph type="body" idx="2"/>
          </p:nvPr>
        </p:nvSpPr>
        <p:spPr>
          <a:xfrm>
            <a:off x="274320" y="1005840"/>
            <a:ext cx="850392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255985" indent="-255985">
              <a:spcBef>
                <a:spcPts val="0"/>
              </a:spcBef>
              <a:buSzPts val="2000"/>
            </a:pPr>
            <a:r>
              <a:rPr lang="en-US" sz="2000"/>
              <a:t>What is network virtualization ?</a:t>
            </a:r>
            <a:endParaRPr/>
          </a:p>
          <a:p>
            <a:pPr marL="557213" lvl="1" indent="-214312">
              <a:spcBef>
                <a:spcPts val="400"/>
              </a:spcBef>
              <a:buSzPts val="2000"/>
            </a:pPr>
            <a:r>
              <a:rPr lang="en-US" sz="2000"/>
              <a:t>In computing, Network Virtualization is the process of combining hardware and software network resources and network functionality into a single, software-based administrative entity, a virtual network.</a:t>
            </a:r>
            <a:br>
              <a:rPr lang="en-US" sz="2000"/>
            </a:br>
            <a:endParaRPr sz="2000"/>
          </a:p>
          <a:p>
            <a:pPr marL="255985" indent="-255985">
              <a:buSzPts val="2000"/>
            </a:pPr>
            <a:r>
              <a:rPr lang="en-US" sz="2000"/>
              <a:t>Two categories :</a:t>
            </a:r>
            <a:endParaRPr/>
          </a:p>
          <a:p>
            <a:pPr marL="557213" lvl="1" indent="-214312">
              <a:spcBef>
                <a:spcPts val="400"/>
              </a:spcBef>
              <a:buSzPts val="2000"/>
            </a:pPr>
            <a:r>
              <a:rPr lang="en-US" sz="2000"/>
              <a:t>External network virtualization</a:t>
            </a:r>
            <a:endParaRPr/>
          </a:p>
          <a:p>
            <a:pPr marL="1143000" lvl="2" indent="-228600">
              <a:spcBef>
                <a:spcPts val="400"/>
              </a:spcBef>
              <a:buSzPts val="2000"/>
            </a:pPr>
            <a:r>
              <a:rPr lang="en-US" sz="2000"/>
              <a:t>Combining many networks, or parts of networks, into a virtual unit.</a:t>
            </a:r>
            <a:endParaRPr/>
          </a:p>
          <a:p>
            <a:pPr marL="557213" lvl="1" indent="-214312">
              <a:spcBef>
                <a:spcPts val="400"/>
              </a:spcBef>
              <a:buSzPts val="2000"/>
            </a:pPr>
            <a:r>
              <a:rPr lang="en-US" sz="2000"/>
              <a:t>Internal network virtualization</a:t>
            </a:r>
            <a:endParaRPr/>
          </a:p>
          <a:p>
            <a:pPr marL="1143000" lvl="2" indent="-228600">
              <a:spcBef>
                <a:spcPts val="400"/>
              </a:spcBef>
              <a:buSzPts val="2000"/>
            </a:pPr>
            <a:r>
              <a:rPr lang="en-US" sz="2000"/>
              <a:t>Providing network-like functionality to the software containers on a single system.</a:t>
            </a:r>
            <a:endParaRPr/>
          </a:p>
          <a:p>
            <a:pPr marL="255985" indent="-128985">
              <a:buSzPts val="2000"/>
              <a:buNone/>
            </a:pPr>
            <a:endParaRPr sz="2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 txBox="1">
            <a:spLocks noGrp="1"/>
          </p:cNvSpPr>
          <p:nvPr>
            <p:ph type="body" idx="1"/>
          </p:nvPr>
        </p:nvSpPr>
        <p:spPr>
          <a:xfrm>
            <a:off x="245444" y="155608"/>
            <a:ext cx="6537960" cy="77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/>
            <a:r>
              <a:rPr lang="en-US"/>
              <a:t>Network Virtualization</a:t>
            </a:r>
            <a:endParaRPr/>
          </a:p>
        </p:txBody>
      </p:sp>
      <p:sp>
        <p:nvSpPr>
          <p:cNvPr id="144" name="Google Shape;144;p7"/>
          <p:cNvSpPr txBox="1">
            <a:spLocks noGrp="1"/>
          </p:cNvSpPr>
          <p:nvPr>
            <p:ph type="body" idx="2"/>
          </p:nvPr>
        </p:nvSpPr>
        <p:spPr>
          <a:xfrm>
            <a:off x="274320" y="1005840"/>
            <a:ext cx="8503920" cy="44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lnSpcReduction="10000"/>
          </a:bodyPr>
          <a:lstStyle/>
          <a:p>
            <a:pPr marL="255985" indent="-255985">
              <a:spcBef>
                <a:spcPts val="0"/>
              </a:spcBef>
              <a:buSzPts val="2400"/>
            </a:pPr>
            <a:r>
              <a:rPr lang="en-US" sz="2400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rPr>
              <a:t>What is network virtualization ?</a:t>
            </a:r>
            <a:endParaRPr sz="2400">
              <a:solidFill>
                <a:srgbClr val="17365D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255985" indent="-103585">
              <a:buSzPts val="2400"/>
              <a:buNone/>
            </a:pPr>
            <a:endParaRPr sz="2400"/>
          </a:p>
        </p:txBody>
      </p:sp>
      <p:pic>
        <p:nvPicPr>
          <p:cNvPr id="145" name="Google Shape;145;p7" descr="http://www.cisco.com/en/US/i/200001-300000/220001-230000/221001-222000/22103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233" y="1752600"/>
            <a:ext cx="7977534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304800" y="4419600"/>
            <a:ext cx="8458200" cy="1600200"/>
          </a:xfrm>
        </p:spPr>
        <p:txBody>
          <a:bodyPr/>
          <a:lstStyle/>
          <a:p>
            <a:pPr>
              <a:defRPr/>
            </a:pPr>
            <a:r>
              <a:rPr lang="en-US" dirty="0"/>
              <a:t>Software Defined Networking (SDN)</a:t>
            </a:r>
            <a:endParaRPr lang="en-IN" dirty="0"/>
          </a:p>
        </p:txBody>
      </p:sp>
      <p:sp>
        <p:nvSpPr>
          <p:cNvPr id="17411" name="TextBox 2"/>
          <p:cNvSpPr txBox="1">
            <a:spLocks noChangeArrowheads="1"/>
          </p:cNvSpPr>
          <p:nvPr/>
        </p:nvSpPr>
        <p:spPr bwMode="auto">
          <a:xfrm>
            <a:off x="0" y="5638802"/>
            <a:ext cx="9144000" cy="128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Some Slides Taken and Adapted from: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/>
              <a:t>Computer Networking: A Top-Down Approach, 8</a:t>
            </a:r>
            <a:r>
              <a:rPr lang="en-US" altLang="en-US" sz="1400" baseline="30000" dirty="0"/>
              <a:t>th</a:t>
            </a:r>
            <a:r>
              <a:rPr lang="en-US" altLang="en-US" sz="1400" dirty="0"/>
              <a:t> edition, Jim Kurose, Keith Ross, Pearson, 2020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Tx/>
              <a:buNone/>
            </a:pPr>
            <a:endParaRPr lang="en-US" altLang="en-US" sz="1400" dirty="0"/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en-US" sz="1400" dirty="0"/>
              <a:t>All material copyright 1996-2020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en-US" sz="1400" dirty="0"/>
              <a:t>J.F Kurose and K.W. Ross, All Rights Reserved</a:t>
            </a:r>
            <a:endParaRPr lang="en-US" altLang="en-US" sz="1200" dirty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367022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"/>
          <p:cNvSpPr txBox="1">
            <a:spLocks noGrp="1"/>
          </p:cNvSpPr>
          <p:nvPr>
            <p:ph type="body" idx="1"/>
          </p:nvPr>
        </p:nvSpPr>
        <p:spPr>
          <a:xfrm>
            <a:off x="245444" y="155608"/>
            <a:ext cx="6537960" cy="77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/>
            <a:r>
              <a:rPr lang="en-US"/>
              <a:t>Network Virtualization</a:t>
            </a:r>
            <a:endParaRPr/>
          </a:p>
        </p:txBody>
      </p:sp>
      <p:sp>
        <p:nvSpPr>
          <p:cNvPr id="151" name="Google Shape;151;p8"/>
          <p:cNvSpPr txBox="1">
            <a:spLocks noGrp="1"/>
          </p:cNvSpPr>
          <p:nvPr>
            <p:ph type="body" idx="2"/>
          </p:nvPr>
        </p:nvSpPr>
        <p:spPr>
          <a:xfrm>
            <a:off x="274320" y="1005840"/>
            <a:ext cx="850392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255985" indent="-255985">
              <a:spcBef>
                <a:spcPts val="0"/>
              </a:spcBef>
              <a:buSzPts val="2000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Desirable properties of network virtualization :</a:t>
            </a:r>
            <a:endParaRPr/>
          </a:p>
          <a:p>
            <a:pPr marL="557213" lvl="1" indent="-214312">
              <a:spcBef>
                <a:spcPts val="400"/>
              </a:spcBef>
              <a:buSzPts val="2000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Scalability</a:t>
            </a:r>
            <a:endParaRPr/>
          </a:p>
          <a:p>
            <a:pPr marL="1143000" lvl="2" indent="-228600">
              <a:spcBef>
                <a:spcPts val="400"/>
              </a:spcBef>
              <a:buSzPts val="2000"/>
            </a:pPr>
            <a:r>
              <a:rPr lang="en-US" sz="2000"/>
              <a:t>Easy to extend resources in need</a:t>
            </a:r>
            <a:endParaRPr/>
          </a:p>
          <a:p>
            <a:pPr marL="1143000" lvl="2" indent="-228600">
              <a:spcBef>
                <a:spcPts val="400"/>
              </a:spcBef>
              <a:buSzPts val="2000"/>
            </a:pPr>
            <a:r>
              <a:rPr lang="en-US" sz="2000"/>
              <a:t>Administrator can dynamically create or delete virtual network connection</a:t>
            </a:r>
            <a:endParaRPr/>
          </a:p>
          <a:p>
            <a:pPr marL="557213" lvl="1" indent="-214312">
              <a:spcBef>
                <a:spcPts val="400"/>
              </a:spcBef>
              <a:buSzPts val="2000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Resilience</a:t>
            </a:r>
            <a:endParaRPr/>
          </a:p>
          <a:p>
            <a:pPr marL="1143000" lvl="2" indent="-228600">
              <a:spcBef>
                <a:spcPts val="400"/>
              </a:spcBef>
              <a:buSzPts val="2000"/>
            </a:pPr>
            <a:r>
              <a:rPr lang="en-US" sz="2000"/>
              <a:t>Recover from the failures</a:t>
            </a:r>
            <a:endParaRPr/>
          </a:p>
          <a:p>
            <a:pPr marL="1143000" lvl="2" indent="-228600">
              <a:spcBef>
                <a:spcPts val="400"/>
              </a:spcBef>
              <a:buSzPts val="2000"/>
            </a:pPr>
            <a:r>
              <a:rPr lang="en-US" sz="2000"/>
              <a:t>Virtual network will automatically redirect packets by redundant links</a:t>
            </a:r>
            <a:endParaRPr/>
          </a:p>
          <a:p>
            <a:pPr marL="557213" lvl="1" indent="-214312">
              <a:spcBef>
                <a:spcPts val="400"/>
              </a:spcBef>
              <a:buSzPts val="2000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Security</a:t>
            </a:r>
            <a:endParaRPr/>
          </a:p>
          <a:p>
            <a:pPr marL="1143000" lvl="2" indent="-228600">
              <a:spcBef>
                <a:spcPts val="400"/>
              </a:spcBef>
              <a:buSzPts val="2000"/>
            </a:pPr>
            <a:r>
              <a:rPr lang="en-US" sz="2000"/>
              <a:t>Increased path isolation and user segmentation</a:t>
            </a:r>
            <a:endParaRPr/>
          </a:p>
          <a:p>
            <a:pPr marL="1143000" lvl="2" indent="-228600">
              <a:spcBef>
                <a:spcPts val="400"/>
              </a:spcBef>
              <a:buSzPts val="2000"/>
            </a:pPr>
            <a:r>
              <a:rPr lang="en-US" sz="2000"/>
              <a:t>Virtual network should work with firewall software</a:t>
            </a:r>
            <a:endParaRPr/>
          </a:p>
          <a:p>
            <a:pPr marL="557213" lvl="1" indent="-214312">
              <a:spcBef>
                <a:spcPts val="400"/>
              </a:spcBef>
              <a:buSzPts val="2000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Availability</a:t>
            </a:r>
            <a:endParaRPr/>
          </a:p>
          <a:p>
            <a:pPr marL="1143000" lvl="2" indent="-228600">
              <a:spcBef>
                <a:spcPts val="400"/>
              </a:spcBef>
              <a:buSzPts val="2000"/>
            </a:pPr>
            <a:r>
              <a:rPr lang="en-US" sz="2000"/>
              <a:t>Access network resource anytime</a:t>
            </a:r>
            <a:endParaRPr/>
          </a:p>
          <a:p>
            <a:pPr marL="255985" indent="-128985">
              <a:buSzPts val="2000"/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"/>
          <p:cNvSpPr txBox="1">
            <a:spLocks noGrp="1"/>
          </p:cNvSpPr>
          <p:nvPr>
            <p:ph type="body" idx="1"/>
          </p:nvPr>
        </p:nvSpPr>
        <p:spPr>
          <a:xfrm>
            <a:off x="245444" y="155608"/>
            <a:ext cx="6537960" cy="77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/>
            <a:r>
              <a:rPr lang="en-US"/>
              <a:t>Network Virtualization</a:t>
            </a:r>
            <a:endParaRPr/>
          </a:p>
        </p:txBody>
      </p:sp>
      <p:sp>
        <p:nvSpPr>
          <p:cNvPr id="157" name="Google Shape;157;p9"/>
          <p:cNvSpPr txBox="1">
            <a:spLocks noGrp="1"/>
          </p:cNvSpPr>
          <p:nvPr>
            <p:ph type="body" idx="2"/>
          </p:nvPr>
        </p:nvSpPr>
        <p:spPr>
          <a:xfrm>
            <a:off x="274320" y="1005840"/>
            <a:ext cx="850392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255985" indent="-255985">
              <a:spcBef>
                <a:spcPts val="0"/>
              </a:spcBef>
              <a:buSzPts val="2000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External network virtualization in different layers :</a:t>
            </a:r>
            <a:endParaRPr/>
          </a:p>
          <a:p>
            <a:pPr marL="557213" lvl="1" indent="-214312">
              <a:spcBef>
                <a:spcPts val="400"/>
              </a:spcBef>
              <a:buSzPts val="2000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Layer 1</a:t>
            </a:r>
            <a:endParaRPr/>
          </a:p>
          <a:p>
            <a:pPr marL="1143000" lvl="2" indent="-228600">
              <a:spcBef>
                <a:spcPts val="400"/>
              </a:spcBef>
              <a:buSzPts val="2000"/>
            </a:pPr>
            <a:r>
              <a:rPr lang="en-US" sz="2000"/>
              <a:t>Seldomly implemented in physical data transmission layer.</a:t>
            </a:r>
            <a:endParaRPr/>
          </a:p>
          <a:p>
            <a:pPr marL="557213" lvl="1" indent="-214312">
              <a:spcBef>
                <a:spcPts val="400"/>
              </a:spcBef>
              <a:buSzPts val="2000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Layer 2</a:t>
            </a:r>
            <a:endParaRPr/>
          </a:p>
          <a:p>
            <a:pPr marL="1143000" lvl="2" indent="-228600">
              <a:spcBef>
                <a:spcPts val="400"/>
              </a:spcBef>
              <a:buSzPts val="2000"/>
            </a:pPr>
            <a:r>
              <a:rPr lang="en-US" sz="2000"/>
              <a:t>Use some tags in MAC address packet to provide virtualization.</a:t>
            </a:r>
            <a:endParaRPr/>
          </a:p>
          <a:p>
            <a:pPr marL="1143000" lvl="2" indent="-228600">
              <a:spcBef>
                <a:spcPts val="400"/>
              </a:spcBef>
              <a:buSzPts val="2000"/>
            </a:pPr>
            <a:r>
              <a:rPr lang="en-US" sz="2000"/>
              <a:t>Example, VLAN.</a:t>
            </a:r>
            <a:endParaRPr/>
          </a:p>
          <a:p>
            <a:pPr marL="557213" lvl="1" indent="-214312">
              <a:spcBef>
                <a:spcPts val="400"/>
              </a:spcBef>
              <a:buSzPts val="2000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Layer 3</a:t>
            </a:r>
            <a:endParaRPr/>
          </a:p>
          <a:p>
            <a:pPr marL="1143000" lvl="2" indent="-228600">
              <a:spcBef>
                <a:spcPts val="400"/>
              </a:spcBef>
              <a:buSzPts val="2000"/>
            </a:pPr>
            <a:r>
              <a:rPr lang="en-US" sz="2000"/>
              <a:t>Use some tunnel techniques to form a virtual network.</a:t>
            </a:r>
            <a:endParaRPr/>
          </a:p>
          <a:p>
            <a:pPr marL="1143000" lvl="2" indent="-228600">
              <a:spcBef>
                <a:spcPts val="400"/>
              </a:spcBef>
              <a:buSzPts val="2000"/>
            </a:pPr>
            <a:r>
              <a:rPr lang="en-US" sz="2000"/>
              <a:t>Example, VPN.</a:t>
            </a:r>
            <a:endParaRPr/>
          </a:p>
          <a:p>
            <a:pPr marL="557213" lvl="1" indent="-214312">
              <a:spcBef>
                <a:spcPts val="400"/>
              </a:spcBef>
              <a:buSzPts val="2000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Layer 4 or higher</a:t>
            </a:r>
            <a:endParaRPr/>
          </a:p>
          <a:p>
            <a:pPr marL="1143000" lvl="2" indent="-228600">
              <a:spcBef>
                <a:spcPts val="400"/>
              </a:spcBef>
              <a:buSzPts val="2000"/>
            </a:pPr>
            <a:r>
              <a:rPr lang="en-US" sz="2000"/>
              <a:t>Build up some overlay network for some application.</a:t>
            </a:r>
            <a:endParaRPr/>
          </a:p>
          <a:p>
            <a:pPr marL="1143000" lvl="2" indent="-228600">
              <a:spcBef>
                <a:spcPts val="400"/>
              </a:spcBef>
              <a:buSzPts val="2000"/>
            </a:pPr>
            <a:r>
              <a:rPr lang="en-US" sz="2000"/>
              <a:t>Example, P2P.</a:t>
            </a:r>
            <a:endParaRPr/>
          </a:p>
          <a:p>
            <a:pPr marL="255985" indent="-128985">
              <a:buSzPts val="2000"/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"/>
          <p:cNvSpPr txBox="1">
            <a:spLocks noGrp="1"/>
          </p:cNvSpPr>
          <p:nvPr>
            <p:ph type="body" idx="1"/>
          </p:nvPr>
        </p:nvSpPr>
        <p:spPr>
          <a:xfrm>
            <a:off x="245444" y="155608"/>
            <a:ext cx="6537960" cy="77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/>
            <a:r>
              <a:rPr lang="en-US"/>
              <a:t>Network Virtualization</a:t>
            </a:r>
            <a:endParaRPr/>
          </a:p>
        </p:txBody>
      </p:sp>
      <p:sp>
        <p:nvSpPr>
          <p:cNvPr id="163" name="Google Shape;163;p10"/>
          <p:cNvSpPr txBox="1">
            <a:spLocks noGrp="1"/>
          </p:cNvSpPr>
          <p:nvPr>
            <p:ph type="body" idx="2"/>
          </p:nvPr>
        </p:nvSpPr>
        <p:spPr>
          <a:xfrm>
            <a:off x="274320" y="1005840"/>
            <a:ext cx="850392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255985" indent="-255985">
              <a:spcBef>
                <a:spcPts val="0"/>
              </a:spcBef>
              <a:buSzPts val="2000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Internal network virtualization in different layers :</a:t>
            </a:r>
            <a:endParaRPr/>
          </a:p>
          <a:p>
            <a:pPr marL="557213" lvl="1" indent="-214312">
              <a:spcBef>
                <a:spcPts val="400"/>
              </a:spcBef>
              <a:buSzPts val="2000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Layer 1</a:t>
            </a:r>
            <a:endParaRPr/>
          </a:p>
          <a:p>
            <a:pPr marL="1143000" lvl="2" indent="-228600">
              <a:spcBef>
                <a:spcPts val="400"/>
              </a:spcBef>
              <a:buSzPts val="2000"/>
            </a:pPr>
            <a:r>
              <a:rPr lang="en-US" sz="2000"/>
              <a:t>Hypervisor usually do not need to emulate the physical layer.</a:t>
            </a:r>
            <a:endParaRPr/>
          </a:p>
          <a:p>
            <a:pPr marL="557213" lvl="1" indent="-214312">
              <a:spcBef>
                <a:spcPts val="400"/>
              </a:spcBef>
              <a:buSzPts val="2000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Layer 2</a:t>
            </a:r>
            <a:endParaRPr/>
          </a:p>
          <a:p>
            <a:pPr marL="1143000" lvl="2" indent="-228600">
              <a:spcBef>
                <a:spcPts val="400"/>
              </a:spcBef>
              <a:buSzPts val="2000"/>
            </a:pPr>
            <a:r>
              <a:rPr lang="en-US" sz="2000"/>
              <a:t>Implement virtual L2 network devices, such as switch, in hypervisor.</a:t>
            </a:r>
            <a:endParaRPr/>
          </a:p>
          <a:p>
            <a:pPr marL="557213" lvl="1" indent="-214312">
              <a:spcBef>
                <a:spcPts val="400"/>
              </a:spcBef>
              <a:buSzPts val="2000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Layer 3</a:t>
            </a:r>
            <a:endParaRPr/>
          </a:p>
          <a:p>
            <a:pPr marL="1143000" lvl="2" indent="-228600">
              <a:spcBef>
                <a:spcPts val="400"/>
              </a:spcBef>
              <a:buSzPts val="2000"/>
            </a:pPr>
            <a:r>
              <a:rPr lang="en-US" sz="2000"/>
              <a:t>Implement virtual L3 network devices, such as router, in hypervisor.</a:t>
            </a:r>
            <a:endParaRPr/>
          </a:p>
          <a:p>
            <a:pPr marL="557213" lvl="1" indent="-214312">
              <a:spcBef>
                <a:spcPts val="400"/>
              </a:spcBef>
              <a:buSzPts val="2000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Layer 4 or higher</a:t>
            </a:r>
            <a:endParaRPr/>
          </a:p>
          <a:p>
            <a:pPr marL="1143000" lvl="2" indent="-228600">
              <a:spcBef>
                <a:spcPts val="400"/>
              </a:spcBef>
              <a:buSzPts val="2000"/>
            </a:pPr>
            <a:r>
              <a:rPr lang="en-US" sz="2000"/>
              <a:t>Layer 4 or higher layers virtualization is usually implemented in guest OS.</a:t>
            </a:r>
            <a:endParaRPr/>
          </a:p>
          <a:p>
            <a:pPr marL="255985" indent="-128985">
              <a:buSzPts val="2000"/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 81">
            <a:extLst>
              <a:ext uri="{FF2B5EF4-FFF2-40B4-BE49-F238E27FC236}">
                <a16:creationId xmlns:a16="http://schemas.microsoft.com/office/drawing/2014/main" id="{3CF5428C-C859-4945-93EE-5F32714125AB}"/>
              </a:ext>
            </a:extLst>
          </p:cNvPr>
          <p:cNvSpPr>
            <a:spLocks/>
          </p:cNvSpPr>
          <p:nvPr/>
        </p:nvSpPr>
        <p:spPr bwMode="auto">
          <a:xfrm rot="5400000">
            <a:off x="1038159" y="1871800"/>
            <a:ext cx="2472715" cy="3835118"/>
          </a:xfrm>
          <a:custGeom>
            <a:avLst/>
            <a:gdLst>
              <a:gd name="T0" fmla="*/ 2147483647 w 10000"/>
              <a:gd name="T1" fmla="*/ 2147483647 h 9831"/>
              <a:gd name="T2" fmla="*/ 2147483647 w 10000"/>
              <a:gd name="T3" fmla="*/ 2147483647 h 9831"/>
              <a:gd name="T4" fmla="*/ 2147483647 w 10000"/>
              <a:gd name="T5" fmla="*/ 2147483647 h 9831"/>
              <a:gd name="T6" fmla="*/ 2147483647 w 10000"/>
              <a:gd name="T7" fmla="*/ 2147483647 h 9831"/>
              <a:gd name="T8" fmla="*/ 2147483647 w 10000"/>
              <a:gd name="T9" fmla="*/ 2147483647 h 9831"/>
              <a:gd name="T10" fmla="*/ 2147483647 w 10000"/>
              <a:gd name="T11" fmla="*/ 2147483647 h 9831"/>
              <a:gd name="T12" fmla="*/ 2147483647 w 10000"/>
              <a:gd name="T13" fmla="*/ 2147483647 h 9831"/>
              <a:gd name="T14" fmla="*/ 2147483647 w 10000"/>
              <a:gd name="T15" fmla="*/ 2147483647 h 9831"/>
              <a:gd name="T16" fmla="*/ 2147483647 w 10000"/>
              <a:gd name="T17" fmla="*/ 2147483647 h 9831"/>
              <a:gd name="T18" fmla="*/ 2147483647 w 10000"/>
              <a:gd name="T19" fmla="*/ 2147483647 h 9831"/>
              <a:gd name="T20" fmla="*/ 2147483647 w 10000"/>
              <a:gd name="T21" fmla="*/ 2147483647 h 9831"/>
              <a:gd name="T22" fmla="*/ 2147483647 w 10000"/>
              <a:gd name="T23" fmla="*/ 2147483647 h 983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connsiteX0" fmla="*/ 3018 w 10166"/>
              <a:gd name="connsiteY0" fmla="*/ 121 h 10000"/>
              <a:gd name="connsiteX1" fmla="*/ 545 w 10166"/>
              <a:gd name="connsiteY1" fmla="*/ 527 h 10000"/>
              <a:gd name="connsiteX2" fmla="*/ 8 w 10166"/>
              <a:gd name="connsiteY2" fmla="*/ 3524 h 10000"/>
              <a:gd name="connsiteX3" fmla="*/ 354 w 10166"/>
              <a:gd name="connsiteY3" fmla="*/ 6305 h 10000"/>
              <a:gd name="connsiteX4" fmla="*/ 1947 w 10166"/>
              <a:gd name="connsiteY4" fmla="*/ 6681 h 10000"/>
              <a:gd name="connsiteX5" fmla="*/ 5285 w 10166"/>
              <a:gd name="connsiteY5" fmla="*/ 9001 h 10000"/>
              <a:gd name="connsiteX6" fmla="*/ 8172 w 10166"/>
              <a:gd name="connsiteY6" fmla="*/ 9974 h 10000"/>
              <a:gd name="connsiteX7" fmla="*/ 9864 w 10166"/>
              <a:gd name="connsiteY7" fmla="*/ 8031 h 10000"/>
              <a:gd name="connsiteX8" fmla="*/ 9830 w 10166"/>
              <a:gd name="connsiteY8" fmla="*/ 3652 h 10000"/>
              <a:gd name="connsiteX9" fmla="*/ 9852 w 10166"/>
              <a:gd name="connsiteY9" fmla="*/ 791 h 10000"/>
              <a:gd name="connsiteX10" fmla="*/ 5984 w 10166"/>
              <a:gd name="connsiteY10" fmla="*/ 50 h 10000"/>
              <a:gd name="connsiteX11" fmla="*/ 3018 w 10166"/>
              <a:gd name="connsiteY11" fmla="*/ 121 h 10000"/>
              <a:gd name="connsiteX0" fmla="*/ 3018 w 10281"/>
              <a:gd name="connsiteY0" fmla="*/ 121 h 10000"/>
              <a:gd name="connsiteX1" fmla="*/ 545 w 10281"/>
              <a:gd name="connsiteY1" fmla="*/ 527 h 10000"/>
              <a:gd name="connsiteX2" fmla="*/ 8 w 10281"/>
              <a:gd name="connsiteY2" fmla="*/ 3524 h 10000"/>
              <a:gd name="connsiteX3" fmla="*/ 354 w 10281"/>
              <a:gd name="connsiteY3" fmla="*/ 6305 h 10000"/>
              <a:gd name="connsiteX4" fmla="*/ 1947 w 10281"/>
              <a:gd name="connsiteY4" fmla="*/ 6681 h 10000"/>
              <a:gd name="connsiteX5" fmla="*/ 5285 w 10281"/>
              <a:gd name="connsiteY5" fmla="*/ 9001 h 10000"/>
              <a:gd name="connsiteX6" fmla="*/ 8172 w 10281"/>
              <a:gd name="connsiteY6" fmla="*/ 9974 h 10000"/>
              <a:gd name="connsiteX7" fmla="*/ 9864 w 10281"/>
              <a:gd name="connsiteY7" fmla="*/ 8031 h 10000"/>
              <a:gd name="connsiteX8" fmla="*/ 10169 w 10281"/>
              <a:gd name="connsiteY8" fmla="*/ 3708 h 10000"/>
              <a:gd name="connsiteX9" fmla="*/ 9852 w 10281"/>
              <a:gd name="connsiteY9" fmla="*/ 791 h 10000"/>
              <a:gd name="connsiteX10" fmla="*/ 5984 w 10281"/>
              <a:gd name="connsiteY10" fmla="*/ 50 h 10000"/>
              <a:gd name="connsiteX11" fmla="*/ 3018 w 10281"/>
              <a:gd name="connsiteY11" fmla="*/ 12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81" h="10000">
                <a:moveTo>
                  <a:pt x="3018" y="121"/>
                </a:moveTo>
                <a:cubicBezTo>
                  <a:pt x="2111" y="201"/>
                  <a:pt x="1047" y="-40"/>
                  <a:pt x="545" y="527"/>
                </a:cubicBezTo>
                <a:cubicBezTo>
                  <a:pt x="43" y="1094"/>
                  <a:pt x="40" y="2561"/>
                  <a:pt x="8" y="3524"/>
                </a:cubicBezTo>
                <a:cubicBezTo>
                  <a:pt x="-24" y="4487"/>
                  <a:pt x="32" y="5779"/>
                  <a:pt x="354" y="6305"/>
                </a:cubicBezTo>
                <a:cubicBezTo>
                  <a:pt x="677" y="6830"/>
                  <a:pt x="1127" y="6231"/>
                  <a:pt x="1947" y="6681"/>
                </a:cubicBezTo>
                <a:cubicBezTo>
                  <a:pt x="2769" y="7131"/>
                  <a:pt x="4247" y="8453"/>
                  <a:pt x="5285" y="9001"/>
                </a:cubicBezTo>
                <a:cubicBezTo>
                  <a:pt x="6321" y="9549"/>
                  <a:pt x="7408" y="10134"/>
                  <a:pt x="8172" y="9974"/>
                </a:cubicBezTo>
                <a:cubicBezTo>
                  <a:pt x="8934" y="9811"/>
                  <a:pt x="9531" y="9075"/>
                  <a:pt x="9864" y="8031"/>
                </a:cubicBezTo>
                <a:cubicBezTo>
                  <a:pt x="10197" y="6987"/>
                  <a:pt x="10171" y="4915"/>
                  <a:pt x="10169" y="3708"/>
                </a:cubicBezTo>
                <a:cubicBezTo>
                  <a:pt x="10167" y="2501"/>
                  <a:pt x="10574" y="1287"/>
                  <a:pt x="9852" y="791"/>
                </a:cubicBezTo>
                <a:cubicBezTo>
                  <a:pt x="9131" y="296"/>
                  <a:pt x="7123" y="162"/>
                  <a:pt x="5984" y="50"/>
                </a:cubicBezTo>
                <a:cubicBezTo>
                  <a:pt x="4845" y="-62"/>
                  <a:pt x="3924" y="42"/>
                  <a:pt x="3018" y="121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350" kern="1200" dirty="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76" name="Line 34">
            <a:extLst>
              <a:ext uri="{FF2B5EF4-FFF2-40B4-BE49-F238E27FC236}">
                <a16:creationId xmlns:a16="http://schemas.microsoft.com/office/drawing/2014/main" id="{3FAE4693-385C-C645-A79E-01917C373587}"/>
              </a:ext>
            </a:extLst>
          </p:cNvPr>
          <p:cNvSpPr>
            <a:spLocks noChangeShapeType="1"/>
          </p:cNvSpPr>
          <p:nvPr/>
        </p:nvSpPr>
        <p:spPr bwMode="auto">
          <a:xfrm>
            <a:off x="2300582" y="3412637"/>
            <a:ext cx="0" cy="8164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77" name="Line 35">
            <a:extLst>
              <a:ext uri="{FF2B5EF4-FFF2-40B4-BE49-F238E27FC236}">
                <a16:creationId xmlns:a16="http://schemas.microsoft.com/office/drawing/2014/main" id="{C7800FAD-0DFE-0747-8452-8246D973775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399965" y="3376410"/>
            <a:ext cx="944931" cy="90302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78" name="Line 59">
            <a:extLst>
              <a:ext uri="{FF2B5EF4-FFF2-40B4-BE49-F238E27FC236}">
                <a16:creationId xmlns:a16="http://schemas.microsoft.com/office/drawing/2014/main" id="{7A32F744-D9E7-0240-9B4D-E442496A0F4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52913" y="3032694"/>
            <a:ext cx="628053" cy="2359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79" name="Line 60">
            <a:extLst>
              <a:ext uri="{FF2B5EF4-FFF2-40B4-BE49-F238E27FC236}">
                <a16:creationId xmlns:a16="http://schemas.microsoft.com/office/drawing/2014/main" id="{93B92453-CB87-1F46-A93B-CFB12C1916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47014" y="2853324"/>
            <a:ext cx="343760" cy="42235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80" name="Line 77">
            <a:extLst>
              <a:ext uri="{FF2B5EF4-FFF2-40B4-BE49-F238E27FC236}">
                <a16:creationId xmlns:a16="http://schemas.microsoft.com/office/drawing/2014/main" id="{D1626994-7351-9B45-9889-69F780B408C6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5757" y="2939033"/>
            <a:ext cx="442326" cy="358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B460DB4-2E41-9844-826F-488395C6C560}"/>
              </a:ext>
            </a:extLst>
          </p:cNvPr>
          <p:cNvGrpSpPr/>
          <p:nvPr/>
        </p:nvGrpSpPr>
        <p:grpSpPr>
          <a:xfrm>
            <a:off x="2083601" y="3175216"/>
            <a:ext cx="469208" cy="266990"/>
            <a:chOff x="3668110" y="2448910"/>
            <a:chExt cx="3794234" cy="2165130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2C4E5F4-2A2C-9E42-A028-6DEA491E3C11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  <a:defRPr/>
              </a:pPr>
              <a:endParaRPr lang="en-US" sz="1350" kern="1200">
                <a:solidFill>
                  <a:prstClr val="white"/>
                </a:solidFill>
              </a:endParaRPr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F1FDA34C-BC22-6549-ABE6-7CA9EDA7B96F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  <a:defRPr/>
              </a:pPr>
              <a:endParaRPr lang="en-US" sz="1350" kern="1200">
                <a:solidFill>
                  <a:prstClr val="white"/>
                </a:solidFill>
              </a:endParaRP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48E45613-CBE7-1648-828B-CAEFD720C474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D57886AC-E8C4-3246-BD89-10FDFDE40AE6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22105952-B3F3-094E-9618-25D0F352CF2B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ABB6A2FC-66F1-2B48-B42F-38FFB2C0130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2ABB5AB9-B4B7-0646-954A-85D6C76964C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1119321"/>
            <a:ext cx="7886700" cy="670967"/>
          </a:xfrm>
        </p:spPr>
        <p:txBody>
          <a:bodyPr>
            <a:normAutofit/>
          </a:bodyPr>
          <a:lstStyle/>
          <a:p>
            <a:r>
              <a:rPr lang="en-US" b="0" dirty="0">
                <a:latin typeface="+mn-lt"/>
              </a:rPr>
              <a:t>Virtual LANs (VLANs): motivation</a:t>
            </a: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05053" y="5726907"/>
            <a:ext cx="2057400" cy="273844"/>
          </a:xfrm>
        </p:spPr>
        <p:txBody>
          <a:bodyPr/>
          <a:lstStyle/>
          <a:p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Link Layer: 6-</a:t>
            </a:r>
            <a:fld id="{C4204591-24BD-A542-B9D5-F8D8A88D2FEE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33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7" name="Line 20">
            <a:extLst>
              <a:ext uri="{FF2B5EF4-FFF2-40B4-BE49-F238E27FC236}">
                <a16:creationId xmlns:a16="http://schemas.microsoft.com/office/drawing/2014/main" id="{0CDE3168-01B1-EE42-8C39-FEB1CAD83B3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9284" y="4180475"/>
            <a:ext cx="28510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88" name="Line 21">
            <a:extLst>
              <a:ext uri="{FF2B5EF4-FFF2-40B4-BE49-F238E27FC236}">
                <a16:creationId xmlns:a16="http://schemas.microsoft.com/office/drawing/2014/main" id="{8AB651B2-C11B-B942-A8D2-E4EDDA623FC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98043" y="4206985"/>
            <a:ext cx="139296" cy="17495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89" name="Line 22">
            <a:extLst>
              <a:ext uri="{FF2B5EF4-FFF2-40B4-BE49-F238E27FC236}">
                <a16:creationId xmlns:a16="http://schemas.microsoft.com/office/drawing/2014/main" id="{A373D023-A80D-704D-A234-B355648964C2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3096" y="4222887"/>
            <a:ext cx="37472" cy="16434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90" name="Group 44">
            <a:extLst>
              <a:ext uri="{FF2B5EF4-FFF2-40B4-BE49-F238E27FC236}">
                <a16:creationId xmlns:a16="http://schemas.microsoft.com/office/drawing/2014/main" id="{062DB456-7F54-B541-B0A1-4F52AC653C02}"/>
              </a:ext>
            </a:extLst>
          </p:cNvPr>
          <p:cNvGrpSpPr>
            <a:grpSpLocks/>
          </p:cNvGrpSpPr>
          <p:nvPr/>
        </p:nvGrpSpPr>
        <p:grpSpPr bwMode="auto">
          <a:xfrm>
            <a:off x="565492" y="4070909"/>
            <a:ext cx="291626" cy="267728"/>
            <a:chOff x="-44" y="1473"/>
            <a:chExt cx="981" cy="1105"/>
          </a:xfrm>
        </p:grpSpPr>
        <p:pic>
          <p:nvPicPr>
            <p:cNvPr id="319" name="Picture 45" descr="desktop_computer_stylized_medium">
              <a:extLst>
                <a:ext uri="{FF2B5EF4-FFF2-40B4-BE49-F238E27FC236}">
                  <a16:creationId xmlns:a16="http://schemas.microsoft.com/office/drawing/2014/main" id="{FBBFE943-E7EE-6E4C-84A2-B341CD99C8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0" name="Freeform 46">
              <a:extLst>
                <a:ext uri="{FF2B5EF4-FFF2-40B4-BE49-F238E27FC236}">
                  <a16:creationId xmlns:a16="http://schemas.microsoft.com/office/drawing/2014/main" id="{4E4FAEDF-7FB2-F942-96EA-6730EBB03D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91" name="Group 44">
            <a:extLst>
              <a:ext uri="{FF2B5EF4-FFF2-40B4-BE49-F238E27FC236}">
                <a16:creationId xmlns:a16="http://schemas.microsoft.com/office/drawing/2014/main" id="{D137E246-ED3E-B845-9CC9-2900432AA969}"/>
              </a:ext>
            </a:extLst>
          </p:cNvPr>
          <p:cNvGrpSpPr>
            <a:grpSpLocks/>
          </p:cNvGrpSpPr>
          <p:nvPr/>
        </p:nvGrpSpPr>
        <p:grpSpPr bwMode="auto">
          <a:xfrm>
            <a:off x="774028" y="4325383"/>
            <a:ext cx="291626" cy="267728"/>
            <a:chOff x="-44" y="1473"/>
            <a:chExt cx="981" cy="1105"/>
          </a:xfrm>
        </p:grpSpPr>
        <p:pic>
          <p:nvPicPr>
            <p:cNvPr id="317" name="Picture 45" descr="desktop_computer_stylized_medium">
              <a:extLst>
                <a:ext uri="{FF2B5EF4-FFF2-40B4-BE49-F238E27FC236}">
                  <a16:creationId xmlns:a16="http://schemas.microsoft.com/office/drawing/2014/main" id="{3C868569-640D-CA43-92A7-19EF7AD76E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8" name="Freeform 46">
              <a:extLst>
                <a:ext uri="{FF2B5EF4-FFF2-40B4-BE49-F238E27FC236}">
                  <a16:creationId xmlns:a16="http://schemas.microsoft.com/office/drawing/2014/main" id="{9C533B8D-0789-EB48-8A16-C03F8C0F7BB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92" name="Group 44">
            <a:extLst>
              <a:ext uri="{FF2B5EF4-FFF2-40B4-BE49-F238E27FC236}">
                <a16:creationId xmlns:a16="http://schemas.microsoft.com/office/drawing/2014/main" id="{908989A4-EAB1-4A4C-B0F2-A538AF7FDE6F}"/>
              </a:ext>
            </a:extLst>
          </p:cNvPr>
          <p:cNvGrpSpPr>
            <a:grpSpLocks/>
          </p:cNvGrpSpPr>
          <p:nvPr/>
        </p:nvGrpSpPr>
        <p:grpSpPr bwMode="auto">
          <a:xfrm>
            <a:off x="1045289" y="4343055"/>
            <a:ext cx="291626" cy="267728"/>
            <a:chOff x="-44" y="1473"/>
            <a:chExt cx="981" cy="1105"/>
          </a:xfrm>
        </p:grpSpPr>
        <p:pic>
          <p:nvPicPr>
            <p:cNvPr id="315" name="Picture 45" descr="desktop_computer_stylized_medium">
              <a:extLst>
                <a:ext uri="{FF2B5EF4-FFF2-40B4-BE49-F238E27FC236}">
                  <a16:creationId xmlns:a16="http://schemas.microsoft.com/office/drawing/2014/main" id="{CCD0177E-391C-F747-BA11-BB808B8642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6" name="Freeform 46">
              <a:extLst>
                <a:ext uri="{FF2B5EF4-FFF2-40B4-BE49-F238E27FC236}">
                  <a16:creationId xmlns:a16="http://schemas.microsoft.com/office/drawing/2014/main" id="{D8A8D920-7459-3A40-A28D-C812FF777E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93" name="Line 21">
            <a:extLst>
              <a:ext uri="{FF2B5EF4-FFF2-40B4-BE49-F238E27FC236}">
                <a16:creationId xmlns:a16="http://schemas.microsoft.com/office/drawing/2014/main" id="{D596EE02-2877-8D4E-8822-704DFBF4FD1B}"/>
              </a:ext>
            </a:extLst>
          </p:cNvPr>
          <p:cNvSpPr>
            <a:spLocks noChangeShapeType="1"/>
          </p:cNvSpPr>
          <p:nvPr/>
        </p:nvSpPr>
        <p:spPr bwMode="auto">
          <a:xfrm>
            <a:off x="1325510" y="4184011"/>
            <a:ext cx="193874" cy="16964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94" name="Line 22">
            <a:extLst>
              <a:ext uri="{FF2B5EF4-FFF2-40B4-BE49-F238E27FC236}">
                <a16:creationId xmlns:a16="http://schemas.microsoft.com/office/drawing/2014/main" id="{FD159478-5B10-D943-B9A3-4C2D6629AB6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444441" y="4459689"/>
            <a:ext cx="61910" cy="16346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96" name="Line 20">
            <a:extLst>
              <a:ext uri="{FF2B5EF4-FFF2-40B4-BE49-F238E27FC236}">
                <a16:creationId xmlns:a16="http://schemas.microsoft.com/office/drawing/2014/main" id="{9D0AD87B-6229-6A4A-834B-821DA9BE2770}"/>
              </a:ext>
            </a:extLst>
          </p:cNvPr>
          <p:cNvSpPr>
            <a:spLocks noChangeShapeType="1"/>
          </p:cNvSpPr>
          <p:nvPr/>
        </p:nvSpPr>
        <p:spPr bwMode="auto">
          <a:xfrm>
            <a:off x="1598771" y="4230529"/>
            <a:ext cx="1258" cy="16907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97" name="Group 44">
            <a:extLst>
              <a:ext uri="{FF2B5EF4-FFF2-40B4-BE49-F238E27FC236}">
                <a16:creationId xmlns:a16="http://schemas.microsoft.com/office/drawing/2014/main" id="{EC9C29B6-C80C-DC4F-8570-A458EB0898A9}"/>
              </a:ext>
            </a:extLst>
          </p:cNvPr>
          <p:cNvGrpSpPr>
            <a:grpSpLocks/>
          </p:cNvGrpSpPr>
          <p:nvPr/>
        </p:nvGrpSpPr>
        <p:grpSpPr bwMode="auto">
          <a:xfrm>
            <a:off x="1253011" y="4550698"/>
            <a:ext cx="291626" cy="267728"/>
            <a:chOff x="-44" y="1473"/>
            <a:chExt cx="981" cy="1105"/>
          </a:xfrm>
        </p:grpSpPr>
        <p:pic>
          <p:nvPicPr>
            <p:cNvPr id="313" name="Picture 45" descr="desktop_computer_stylized_medium">
              <a:extLst>
                <a:ext uri="{FF2B5EF4-FFF2-40B4-BE49-F238E27FC236}">
                  <a16:creationId xmlns:a16="http://schemas.microsoft.com/office/drawing/2014/main" id="{D3D44C8E-D7AD-4148-82BB-3B8347CA36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4" name="Freeform 46">
              <a:extLst>
                <a:ext uri="{FF2B5EF4-FFF2-40B4-BE49-F238E27FC236}">
                  <a16:creationId xmlns:a16="http://schemas.microsoft.com/office/drawing/2014/main" id="{45365469-B389-E948-9840-869BF64C25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99" name="Group 44">
            <a:extLst>
              <a:ext uri="{FF2B5EF4-FFF2-40B4-BE49-F238E27FC236}">
                <a16:creationId xmlns:a16="http://schemas.microsoft.com/office/drawing/2014/main" id="{C66F5582-6E73-2E48-A106-7D6A75C61460}"/>
              </a:ext>
            </a:extLst>
          </p:cNvPr>
          <p:cNvGrpSpPr>
            <a:grpSpLocks/>
          </p:cNvGrpSpPr>
          <p:nvPr/>
        </p:nvGrpSpPr>
        <p:grpSpPr bwMode="auto">
          <a:xfrm>
            <a:off x="1440179" y="4043072"/>
            <a:ext cx="291626" cy="267728"/>
            <a:chOff x="-44" y="1473"/>
            <a:chExt cx="981" cy="1105"/>
          </a:xfrm>
        </p:grpSpPr>
        <p:pic>
          <p:nvPicPr>
            <p:cNvPr id="309" name="Picture 45" descr="desktop_computer_stylized_medium">
              <a:extLst>
                <a:ext uri="{FF2B5EF4-FFF2-40B4-BE49-F238E27FC236}">
                  <a16:creationId xmlns:a16="http://schemas.microsoft.com/office/drawing/2014/main" id="{C5C8A56E-0ADB-C943-8E67-1CA348C0E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0" name="Freeform 46">
              <a:extLst>
                <a:ext uri="{FF2B5EF4-FFF2-40B4-BE49-F238E27FC236}">
                  <a16:creationId xmlns:a16="http://schemas.microsoft.com/office/drawing/2014/main" id="{3E25873E-5BBD-DD43-AF60-AFD0A041924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00" name="Line 20">
            <a:extLst>
              <a:ext uri="{FF2B5EF4-FFF2-40B4-BE49-F238E27FC236}">
                <a16:creationId xmlns:a16="http://schemas.microsoft.com/office/drawing/2014/main" id="{3DF9520D-BDD4-2D48-BDD8-4BFB1C04FCB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64480" y="4329801"/>
            <a:ext cx="28510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01" name="Line 21">
            <a:extLst>
              <a:ext uri="{FF2B5EF4-FFF2-40B4-BE49-F238E27FC236}">
                <a16:creationId xmlns:a16="http://schemas.microsoft.com/office/drawing/2014/main" id="{85567736-CFFB-0D4E-98EE-48E63887F7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63239" y="4356310"/>
            <a:ext cx="139296" cy="17495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02" name="Line 22">
            <a:extLst>
              <a:ext uri="{FF2B5EF4-FFF2-40B4-BE49-F238E27FC236}">
                <a16:creationId xmlns:a16="http://schemas.microsoft.com/office/drawing/2014/main" id="{D36168AE-5EE7-4549-A9BB-591263055AC4}"/>
              </a:ext>
            </a:extLst>
          </p:cNvPr>
          <p:cNvSpPr>
            <a:spLocks noChangeShapeType="1"/>
          </p:cNvSpPr>
          <p:nvPr/>
        </p:nvSpPr>
        <p:spPr bwMode="auto">
          <a:xfrm>
            <a:off x="3378292" y="4372213"/>
            <a:ext cx="37472" cy="16434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103" name="Group 44">
            <a:extLst>
              <a:ext uri="{FF2B5EF4-FFF2-40B4-BE49-F238E27FC236}">
                <a16:creationId xmlns:a16="http://schemas.microsoft.com/office/drawing/2014/main" id="{47BAFA9D-19B3-F841-B575-C70FF5C28A86}"/>
              </a:ext>
            </a:extLst>
          </p:cNvPr>
          <p:cNvGrpSpPr>
            <a:grpSpLocks/>
          </p:cNvGrpSpPr>
          <p:nvPr/>
        </p:nvGrpSpPr>
        <p:grpSpPr bwMode="auto">
          <a:xfrm>
            <a:off x="2806446" y="4226421"/>
            <a:ext cx="291626" cy="267728"/>
            <a:chOff x="-44" y="1473"/>
            <a:chExt cx="981" cy="1105"/>
          </a:xfrm>
        </p:grpSpPr>
        <p:pic>
          <p:nvPicPr>
            <p:cNvPr id="307" name="Picture 45" descr="desktop_computer_stylized_medium">
              <a:extLst>
                <a:ext uri="{FF2B5EF4-FFF2-40B4-BE49-F238E27FC236}">
                  <a16:creationId xmlns:a16="http://schemas.microsoft.com/office/drawing/2014/main" id="{D8C266D1-D841-2545-825E-2D471F91DF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8" name="Freeform 46">
              <a:extLst>
                <a:ext uri="{FF2B5EF4-FFF2-40B4-BE49-F238E27FC236}">
                  <a16:creationId xmlns:a16="http://schemas.microsoft.com/office/drawing/2014/main" id="{60CBC35B-BBD7-9248-BB3E-2BCDE99AAA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04" name="Group 44">
            <a:extLst>
              <a:ext uri="{FF2B5EF4-FFF2-40B4-BE49-F238E27FC236}">
                <a16:creationId xmlns:a16="http://schemas.microsoft.com/office/drawing/2014/main" id="{989E2B4B-CD31-2B4B-9063-00A145A1908B}"/>
              </a:ext>
            </a:extLst>
          </p:cNvPr>
          <p:cNvGrpSpPr>
            <a:grpSpLocks/>
          </p:cNvGrpSpPr>
          <p:nvPr/>
        </p:nvGrpSpPr>
        <p:grpSpPr bwMode="auto">
          <a:xfrm>
            <a:off x="2939225" y="4474709"/>
            <a:ext cx="292440" cy="267728"/>
            <a:chOff x="-44" y="1473"/>
            <a:chExt cx="981" cy="1105"/>
          </a:xfrm>
        </p:grpSpPr>
        <p:pic>
          <p:nvPicPr>
            <p:cNvPr id="305" name="Picture 45" descr="desktop_computer_stylized_medium">
              <a:extLst>
                <a:ext uri="{FF2B5EF4-FFF2-40B4-BE49-F238E27FC236}">
                  <a16:creationId xmlns:a16="http://schemas.microsoft.com/office/drawing/2014/main" id="{F8491C03-B6AD-434A-A94D-11678F9558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6" name="Freeform 46">
              <a:extLst>
                <a:ext uri="{FF2B5EF4-FFF2-40B4-BE49-F238E27FC236}">
                  <a16:creationId xmlns:a16="http://schemas.microsoft.com/office/drawing/2014/main" id="{EF6749DA-70B4-664A-8344-66F95F0182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05" name="Group 44">
            <a:extLst>
              <a:ext uri="{FF2B5EF4-FFF2-40B4-BE49-F238E27FC236}">
                <a16:creationId xmlns:a16="http://schemas.microsoft.com/office/drawing/2014/main" id="{C1CD0C74-CCC0-7B48-9B81-44E23F480EBB}"/>
              </a:ext>
            </a:extLst>
          </p:cNvPr>
          <p:cNvGrpSpPr>
            <a:grpSpLocks/>
          </p:cNvGrpSpPr>
          <p:nvPr/>
        </p:nvGrpSpPr>
        <p:grpSpPr bwMode="auto">
          <a:xfrm>
            <a:off x="3210485" y="4491500"/>
            <a:ext cx="291626" cy="268611"/>
            <a:chOff x="-44" y="1473"/>
            <a:chExt cx="981" cy="1105"/>
          </a:xfrm>
        </p:grpSpPr>
        <p:pic>
          <p:nvPicPr>
            <p:cNvPr id="285" name="Picture 45" descr="desktop_computer_stylized_medium">
              <a:extLst>
                <a:ext uri="{FF2B5EF4-FFF2-40B4-BE49-F238E27FC236}">
                  <a16:creationId xmlns:a16="http://schemas.microsoft.com/office/drawing/2014/main" id="{1EA956C0-544D-EE47-99BB-98E5B15578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4" name="Freeform 46">
              <a:extLst>
                <a:ext uri="{FF2B5EF4-FFF2-40B4-BE49-F238E27FC236}">
                  <a16:creationId xmlns:a16="http://schemas.microsoft.com/office/drawing/2014/main" id="{68A5FE84-A454-224F-8F26-AAA740A1F8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06" name="Line 20">
            <a:extLst>
              <a:ext uri="{FF2B5EF4-FFF2-40B4-BE49-F238E27FC236}">
                <a16:creationId xmlns:a16="http://schemas.microsoft.com/office/drawing/2014/main" id="{71C69516-BE34-544D-9D86-AE7D021BFC1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38249" y="4355428"/>
            <a:ext cx="311176" cy="17406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07" name="Line 21">
            <a:extLst>
              <a:ext uri="{FF2B5EF4-FFF2-40B4-BE49-F238E27FC236}">
                <a16:creationId xmlns:a16="http://schemas.microsoft.com/office/drawing/2014/main" id="{72589EAC-902C-C84A-A47C-676F4D8B2E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00387" y="4329803"/>
            <a:ext cx="139296" cy="17495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08" name="Line 22">
            <a:extLst>
              <a:ext uri="{FF2B5EF4-FFF2-40B4-BE49-F238E27FC236}">
                <a16:creationId xmlns:a16="http://schemas.microsoft.com/office/drawing/2014/main" id="{45CEB9D6-4700-D34C-9D76-9497144AEE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415439" y="4345705"/>
            <a:ext cx="37472" cy="16434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109" name="Group 44">
            <a:extLst>
              <a:ext uri="{FF2B5EF4-FFF2-40B4-BE49-F238E27FC236}">
                <a16:creationId xmlns:a16="http://schemas.microsoft.com/office/drawing/2014/main" id="{5AD1CA38-67D2-314D-A511-4BB18E1E3F29}"/>
              </a:ext>
            </a:extLst>
          </p:cNvPr>
          <p:cNvGrpSpPr>
            <a:grpSpLocks/>
          </p:cNvGrpSpPr>
          <p:nvPr/>
        </p:nvGrpSpPr>
        <p:grpSpPr bwMode="auto">
          <a:xfrm>
            <a:off x="2512376" y="4445551"/>
            <a:ext cx="292440" cy="267728"/>
            <a:chOff x="-44" y="1473"/>
            <a:chExt cx="981" cy="1105"/>
          </a:xfrm>
        </p:grpSpPr>
        <p:pic>
          <p:nvPicPr>
            <p:cNvPr id="283" name="Picture 45" descr="desktop_computer_stylized_medium">
              <a:extLst>
                <a:ext uri="{FF2B5EF4-FFF2-40B4-BE49-F238E27FC236}">
                  <a16:creationId xmlns:a16="http://schemas.microsoft.com/office/drawing/2014/main" id="{1EC31B05-3B53-2B46-A849-22C41D018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4" name="Freeform 46">
              <a:extLst>
                <a:ext uri="{FF2B5EF4-FFF2-40B4-BE49-F238E27FC236}">
                  <a16:creationId xmlns:a16="http://schemas.microsoft.com/office/drawing/2014/main" id="{7E5B98EC-AAEE-1141-BE38-5AD7301963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10" name="Group 44">
            <a:extLst>
              <a:ext uri="{FF2B5EF4-FFF2-40B4-BE49-F238E27FC236}">
                <a16:creationId xmlns:a16="http://schemas.microsoft.com/office/drawing/2014/main" id="{5EB4704A-F04D-1A43-B828-8F811AB8DEFE}"/>
              </a:ext>
            </a:extLst>
          </p:cNvPr>
          <p:cNvGrpSpPr>
            <a:grpSpLocks/>
          </p:cNvGrpSpPr>
          <p:nvPr/>
        </p:nvGrpSpPr>
        <p:grpSpPr bwMode="auto">
          <a:xfrm>
            <a:off x="1976372" y="4448204"/>
            <a:ext cx="292440" cy="268611"/>
            <a:chOff x="-44" y="1473"/>
            <a:chExt cx="981" cy="1105"/>
          </a:xfrm>
        </p:grpSpPr>
        <p:pic>
          <p:nvPicPr>
            <p:cNvPr id="281" name="Picture 45" descr="desktop_computer_stylized_medium">
              <a:extLst>
                <a:ext uri="{FF2B5EF4-FFF2-40B4-BE49-F238E27FC236}">
                  <a16:creationId xmlns:a16="http://schemas.microsoft.com/office/drawing/2014/main" id="{7F68CBF0-5E7F-5E4D-AFC7-2591CE5A82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2" name="Freeform 46">
              <a:extLst>
                <a:ext uri="{FF2B5EF4-FFF2-40B4-BE49-F238E27FC236}">
                  <a16:creationId xmlns:a16="http://schemas.microsoft.com/office/drawing/2014/main" id="{53A859B2-9F45-1D47-82B4-DD9CAF60C7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11" name="Group 44">
            <a:extLst>
              <a:ext uri="{FF2B5EF4-FFF2-40B4-BE49-F238E27FC236}">
                <a16:creationId xmlns:a16="http://schemas.microsoft.com/office/drawing/2014/main" id="{EC8C99E4-04C0-EE47-847D-251EC7D924B5}"/>
              </a:ext>
            </a:extLst>
          </p:cNvPr>
          <p:cNvGrpSpPr>
            <a:grpSpLocks/>
          </p:cNvGrpSpPr>
          <p:nvPr/>
        </p:nvGrpSpPr>
        <p:grpSpPr bwMode="auto">
          <a:xfrm>
            <a:off x="2247633" y="4465873"/>
            <a:ext cx="292440" cy="267728"/>
            <a:chOff x="-44" y="1473"/>
            <a:chExt cx="981" cy="1105"/>
          </a:xfrm>
        </p:grpSpPr>
        <p:pic>
          <p:nvPicPr>
            <p:cNvPr id="279" name="Picture 45" descr="desktop_computer_stylized_medium">
              <a:extLst>
                <a:ext uri="{FF2B5EF4-FFF2-40B4-BE49-F238E27FC236}">
                  <a16:creationId xmlns:a16="http://schemas.microsoft.com/office/drawing/2014/main" id="{3F1EC54D-3426-DF48-9AC8-C2D0EAA258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0" name="Freeform 46">
              <a:extLst>
                <a:ext uri="{FF2B5EF4-FFF2-40B4-BE49-F238E27FC236}">
                  <a16:creationId xmlns:a16="http://schemas.microsoft.com/office/drawing/2014/main" id="{142EE49F-C2B9-8F46-A874-3B22BFA085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12" name="Line 20">
            <a:extLst>
              <a:ext uri="{FF2B5EF4-FFF2-40B4-BE49-F238E27FC236}">
                <a16:creationId xmlns:a16="http://schemas.microsoft.com/office/drawing/2014/main" id="{A6DB65A5-822E-1A43-A860-A608522794A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82822" y="4258234"/>
            <a:ext cx="28510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113" name="Group 44">
            <a:extLst>
              <a:ext uri="{FF2B5EF4-FFF2-40B4-BE49-F238E27FC236}">
                <a16:creationId xmlns:a16="http://schemas.microsoft.com/office/drawing/2014/main" id="{89187718-AEA8-4A41-BC2F-C194AB67A45C}"/>
              </a:ext>
            </a:extLst>
          </p:cNvPr>
          <p:cNvGrpSpPr>
            <a:grpSpLocks/>
          </p:cNvGrpSpPr>
          <p:nvPr/>
        </p:nvGrpSpPr>
        <p:grpSpPr bwMode="auto">
          <a:xfrm>
            <a:off x="3466778" y="4086754"/>
            <a:ext cx="292440" cy="267728"/>
            <a:chOff x="-44" y="1487"/>
            <a:chExt cx="981" cy="1105"/>
          </a:xfrm>
        </p:grpSpPr>
        <p:pic>
          <p:nvPicPr>
            <p:cNvPr id="277" name="Picture 45" descr="desktop_computer_stylized_medium">
              <a:extLst>
                <a:ext uri="{FF2B5EF4-FFF2-40B4-BE49-F238E27FC236}">
                  <a16:creationId xmlns:a16="http://schemas.microsoft.com/office/drawing/2014/main" id="{E8BD9E7E-7663-4241-9E78-26508E3239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87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8" name="Freeform 46">
              <a:extLst>
                <a:ext uri="{FF2B5EF4-FFF2-40B4-BE49-F238E27FC236}">
                  <a16:creationId xmlns:a16="http://schemas.microsoft.com/office/drawing/2014/main" id="{6E19BF71-2151-204A-9F5C-47F998CB62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14" name="Group 906">
            <a:extLst>
              <a:ext uri="{FF2B5EF4-FFF2-40B4-BE49-F238E27FC236}">
                <a16:creationId xmlns:a16="http://schemas.microsoft.com/office/drawing/2014/main" id="{A7B9C5D0-D215-F947-9CBB-71832702EC11}"/>
              </a:ext>
            </a:extLst>
          </p:cNvPr>
          <p:cNvGrpSpPr>
            <a:grpSpLocks/>
          </p:cNvGrpSpPr>
          <p:nvPr/>
        </p:nvGrpSpPr>
        <p:grpSpPr bwMode="auto">
          <a:xfrm>
            <a:off x="2685071" y="2709300"/>
            <a:ext cx="188172" cy="322511"/>
            <a:chOff x="4140" y="429"/>
            <a:chExt cx="1425" cy="2396"/>
          </a:xfrm>
        </p:grpSpPr>
        <p:sp>
          <p:nvSpPr>
            <p:cNvPr id="196" name="Freeform 907">
              <a:extLst>
                <a:ext uri="{FF2B5EF4-FFF2-40B4-BE49-F238E27FC236}">
                  <a16:creationId xmlns:a16="http://schemas.microsoft.com/office/drawing/2014/main" id="{BED9862F-E126-B144-835B-6C18EF8B3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7 w 354"/>
                <a:gd name="T1" fmla="*/ 0 h 2742"/>
                <a:gd name="T2" fmla="*/ 93 w 354"/>
                <a:gd name="T3" fmla="*/ 114 h 2742"/>
                <a:gd name="T4" fmla="*/ 91 w 354"/>
                <a:gd name="T5" fmla="*/ 881 h 2742"/>
                <a:gd name="T6" fmla="*/ 0 w 354"/>
                <a:gd name="T7" fmla="*/ 921 h 2742"/>
                <a:gd name="T8" fmla="*/ 1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97" name="Rectangle 908">
              <a:extLst>
                <a:ext uri="{FF2B5EF4-FFF2-40B4-BE49-F238E27FC236}">
                  <a16:creationId xmlns:a16="http://schemas.microsoft.com/office/drawing/2014/main" id="{BF960390-CAA4-C24E-B26D-4A7891B66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8" name="Freeform 909">
              <a:extLst>
                <a:ext uri="{FF2B5EF4-FFF2-40B4-BE49-F238E27FC236}">
                  <a16:creationId xmlns:a16="http://schemas.microsoft.com/office/drawing/2014/main" id="{3AB83BC1-35F4-5C43-8974-7DC04042E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6 w 211"/>
                <a:gd name="T3" fmla="*/ 73 h 2537"/>
                <a:gd name="T4" fmla="*/ 2 w 211"/>
                <a:gd name="T5" fmla="*/ 83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99" name="Freeform 910">
              <a:extLst>
                <a:ext uri="{FF2B5EF4-FFF2-40B4-BE49-F238E27FC236}">
                  <a16:creationId xmlns:a16="http://schemas.microsoft.com/office/drawing/2014/main" id="{1C9CBD09-0952-F44D-8063-C322604A5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3 h 226"/>
                <a:gd name="T4" fmla="*/ 87 w 328"/>
                <a:gd name="T5" fmla="*/ 77 h 226"/>
                <a:gd name="T6" fmla="*/ 0 w 328"/>
                <a:gd name="T7" fmla="*/ 3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00" name="Rectangle 911">
              <a:extLst>
                <a:ext uri="{FF2B5EF4-FFF2-40B4-BE49-F238E27FC236}">
                  <a16:creationId xmlns:a16="http://schemas.microsoft.com/office/drawing/2014/main" id="{2FE8E095-D255-4E40-B122-AD2E7E3A9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2"/>
              <a:ext cx="592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201" name="Group 912">
              <a:extLst>
                <a:ext uri="{FF2B5EF4-FFF2-40B4-BE49-F238E27FC236}">
                  <a16:creationId xmlns:a16="http://schemas.microsoft.com/office/drawing/2014/main" id="{8A2C93E3-6D9A-F441-9E5D-0C22A1EE6C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75" name="AutoShape 913">
                <a:extLst>
                  <a:ext uri="{FF2B5EF4-FFF2-40B4-BE49-F238E27FC236}">
                    <a16:creationId xmlns:a16="http://schemas.microsoft.com/office/drawing/2014/main" id="{E998E10D-08F4-154D-AB53-28156DC51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5"/>
                <a:ext cx="724" cy="12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350" dirty="0"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76" name="AutoShape 914">
                <a:extLst>
                  <a:ext uri="{FF2B5EF4-FFF2-40B4-BE49-F238E27FC236}">
                    <a16:creationId xmlns:a16="http://schemas.microsoft.com/office/drawing/2014/main" id="{27E4F92A-5C0A-6843-A304-E9C2D225D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93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350" dirty="0"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202" name="Rectangle 915">
              <a:extLst>
                <a:ext uri="{FF2B5EF4-FFF2-40B4-BE49-F238E27FC236}">
                  <a16:creationId xmlns:a16="http://schemas.microsoft.com/office/drawing/2014/main" id="{DF5BD884-C26A-5D43-B2D5-62FBAD1DD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020"/>
              <a:ext cx="592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203" name="Group 916">
              <a:extLst>
                <a:ext uri="{FF2B5EF4-FFF2-40B4-BE49-F238E27FC236}">
                  <a16:creationId xmlns:a16="http://schemas.microsoft.com/office/drawing/2014/main" id="{206F7EE4-7EE5-2D48-9725-406B9ED97C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45" name="AutoShape 917">
                <a:extLst>
                  <a:ext uri="{FF2B5EF4-FFF2-40B4-BE49-F238E27FC236}">
                    <a16:creationId xmlns:a16="http://schemas.microsoft.com/office/drawing/2014/main" id="{CB506089-40FF-C04F-9FBC-46F1D325B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1" cy="13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350" dirty="0"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73" name="AutoShape 918">
                <a:extLst>
                  <a:ext uri="{FF2B5EF4-FFF2-40B4-BE49-F238E27FC236}">
                    <a16:creationId xmlns:a16="http://schemas.microsoft.com/office/drawing/2014/main" id="{9F16DCF6-C2AC-F543-93EE-ED364F1EA4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700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350" dirty="0"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204" name="Rectangle 919">
              <a:extLst>
                <a:ext uri="{FF2B5EF4-FFF2-40B4-BE49-F238E27FC236}">
                  <a16:creationId xmlns:a16="http://schemas.microsoft.com/office/drawing/2014/main" id="{3B0364FC-659F-3945-8E0B-D71B0CC3A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61"/>
              <a:ext cx="598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5" name="Rectangle 920">
              <a:extLst>
                <a:ext uri="{FF2B5EF4-FFF2-40B4-BE49-F238E27FC236}">
                  <a16:creationId xmlns:a16="http://schemas.microsoft.com/office/drawing/2014/main" id="{0247F8A1-06CD-AF46-89A9-F0F6E4CE1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657"/>
              <a:ext cx="598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206" name="Group 921">
              <a:extLst>
                <a:ext uri="{FF2B5EF4-FFF2-40B4-BE49-F238E27FC236}">
                  <a16:creationId xmlns:a16="http://schemas.microsoft.com/office/drawing/2014/main" id="{9DF8DE74-ED14-FC47-BDC9-C42018BAB6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31" name="AutoShape 922">
                <a:extLst>
                  <a:ext uri="{FF2B5EF4-FFF2-40B4-BE49-F238E27FC236}">
                    <a16:creationId xmlns:a16="http://schemas.microsoft.com/office/drawing/2014/main" id="{0EF07A51-AD25-9144-825F-0B2C2B6688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350" dirty="0"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37" name="AutoShape 923">
                <a:extLst>
                  <a:ext uri="{FF2B5EF4-FFF2-40B4-BE49-F238E27FC236}">
                    <a16:creationId xmlns:a16="http://schemas.microsoft.com/office/drawing/2014/main" id="{A702F468-48AE-234D-9379-C73A13006D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699" cy="12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350" dirty="0"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207" name="Freeform 924">
              <a:extLst>
                <a:ext uri="{FF2B5EF4-FFF2-40B4-BE49-F238E27FC236}">
                  <a16:creationId xmlns:a16="http://schemas.microsoft.com/office/drawing/2014/main" id="{5237487A-AE0F-4949-8801-1E4C4F72B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2 h 226"/>
                <a:gd name="T4" fmla="*/ 87 w 328"/>
                <a:gd name="T5" fmla="*/ 75 h 226"/>
                <a:gd name="T6" fmla="*/ 0 w 328"/>
                <a:gd name="T7" fmla="*/ 3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08" name="Group 925">
              <a:extLst>
                <a:ext uri="{FF2B5EF4-FFF2-40B4-BE49-F238E27FC236}">
                  <a16:creationId xmlns:a16="http://schemas.microsoft.com/office/drawing/2014/main" id="{068E1C56-AB36-4F41-98F9-19705232DB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20" name="AutoShape 926">
                <a:extLst>
                  <a:ext uri="{FF2B5EF4-FFF2-40B4-BE49-F238E27FC236}">
                    <a16:creationId xmlns:a16="http://schemas.microsoft.com/office/drawing/2014/main" id="{71D6A333-3FF6-B04C-AF15-F69818E44A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15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350" dirty="0"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23" name="AutoShape 927">
                <a:extLst>
                  <a:ext uri="{FF2B5EF4-FFF2-40B4-BE49-F238E27FC236}">
                    <a16:creationId xmlns:a16="http://schemas.microsoft.com/office/drawing/2014/main" id="{1ABCF5F0-CD9D-1746-A808-67AD07AB4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2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350" dirty="0"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209" name="Rectangle 928">
              <a:extLst>
                <a:ext uri="{FF2B5EF4-FFF2-40B4-BE49-F238E27FC236}">
                  <a16:creationId xmlns:a16="http://schemas.microsoft.com/office/drawing/2014/main" id="{9C6F879A-C8A9-594A-9188-5391582EB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8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0" name="Freeform 929">
              <a:extLst>
                <a:ext uri="{FF2B5EF4-FFF2-40B4-BE49-F238E27FC236}">
                  <a16:creationId xmlns:a16="http://schemas.microsoft.com/office/drawing/2014/main" id="{7EC604D7-A689-C84C-8581-3313FC7E9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7 w 296"/>
                <a:gd name="T3" fmla="*/ 47 h 256"/>
                <a:gd name="T4" fmla="*/ 78 w 296"/>
                <a:gd name="T5" fmla="*/ 85 h 256"/>
                <a:gd name="T6" fmla="*/ 0 w 296"/>
                <a:gd name="T7" fmla="*/ 3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11" name="Freeform 930">
              <a:extLst>
                <a:ext uri="{FF2B5EF4-FFF2-40B4-BE49-F238E27FC236}">
                  <a16:creationId xmlns:a16="http://schemas.microsoft.com/office/drawing/2014/main" id="{DACB8CB7-9A88-D642-99BF-B6AAE6675F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81 w 304"/>
                <a:gd name="T3" fmla="*/ 55 h 288"/>
                <a:gd name="T4" fmla="*/ 76 w 304"/>
                <a:gd name="T5" fmla="*/ 97 h 288"/>
                <a:gd name="T6" fmla="*/ 2 w 304"/>
                <a:gd name="T7" fmla="*/ 4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12" name="Oval 931">
              <a:extLst>
                <a:ext uri="{FF2B5EF4-FFF2-40B4-BE49-F238E27FC236}">
                  <a16:creationId xmlns:a16="http://schemas.microsoft.com/office/drawing/2014/main" id="{4D458CCD-2596-7D4D-903A-273DDEC0F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08"/>
              <a:ext cx="49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3" name="Freeform 932">
              <a:extLst>
                <a:ext uri="{FF2B5EF4-FFF2-40B4-BE49-F238E27FC236}">
                  <a16:creationId xmlns:a16="http://schemas.microsoft.com/office/drawing/2014/main" id="{36023226-4276-2849-8FE5-E40271912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6 h 240"/>
                <a:gd name="T2" fmla="*/ 2 w 306"/>
                <a:gd name="T3" fmla="*/ 81 h 240"/>
                <a:gd name="T4" fmla="*/ 81 w 306"/>
                <a:gd name="T5" fmla="*/ 37 h 240"/>
                <a:gd name="T6" fmla="*/ 78 w 306"/>
                <a:gd name="T7" fmla="*/ 0 h 240"/>
                <a:gd name="T8" fmla="*/ 0 w 306"/>
                <a:gd name="T9" fmla="*/ 3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14" name="AutoShape 933">
              <a:extLst>
                <a:ext uri="{FF2B5EF4-FFF2-40B4-BE49-F238E27FC236}">
                  <a16:creationId xmlns:a16="http://schemas.microsoft.com/office/drawing/2014/main" id="{11525C9D-9FA2-A943-81A5-DF14755CA3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1"/>
              <a:ext cx="1197" cy="144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5" name="AutoShape 934">
              <a:extLst>
                <a:ext uri="{FF2B5EF4-FFF2-40B4-BE49-F238E27FC236}">
                  <a16:creationId xmlns:a16="http://schemas.microsoft.com/office/drawing/2014/main" id="{FFDA69C3-A2EC-BF49-A41C-21CAD61862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7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6" name="Oval 935">
              <a:extLst>
                <a:ext uri="{FF2B5EF4-FFF2-40B4-BE49-F238E27FC236}">
                  <a16:creationId xmlns:a16="http://schemas.microsoft.com/office/drawing/2014/main" id="{32A1C75A-951D-8C44-975C-B558D8777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5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7" name="Oval 936">
              <a:extLst>
                <a:ext uri="{FF2B5EF4-FFF2-40B4-BE49-F238E27FC236}">
                  <a16:creationId xmlns:a16="http://schemas.microsoft.com/office/drawing/2014/main" id="{1F74D6CF-0B39-DE4E-9FDF-40332212D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5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8" name="Oval 937">
              <a:extLst>
                <a:ext uri="{FF2B5EF4-FFF2-40B4-BE49-F238E27FC236}">
                  <a16:creationId xmlns:a16="http://schemas.microsoft.com/office/drawing/2014/main" id="{A310EE74-874D-424D-ADB0-C3B8B1F80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79"/>
              <a:ext cx="154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9" name="Rectangle 938">
              <a:extLst>
                <a:ext uri="{FF2B5EF4-FFF2-40B4-BE49-F238E27FC236}">
                  <a16:creationId xmlns:a16="http://schemas.microsoft.com/office/drawing/2014/main" id="{6CEE3458-9541-804C-BABB-1D5D0A626A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9" y="1834"/>
              <a:ext cx="86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115" name="Group 906">
            <a:extLst>
              <a:ext uri="{FF2B5EF4-FFF2-40B4-BE49-F238E27FC236}">
                <a16:creationId xmlns:a16="http://schemas.microsoft.com/office/drawing/2014/main" id="{E3A67C06-B879-D64F-928D-B0C2F32A9249}"/>
              </a:ext>
            </a:extLst>
          </p:cNvPr>
          <p:cNvGrpSpPr>
            <a:grpSpLocks/>
          </p:cNvGrpSpPr>
          <p:nvPr/>
        </p:nvGrpSpPr>
        <p:grpSpPr bwMode="auto">
          <a:xfrm>
            <a:off x="2995435" y="2992931"/>
            <a:ext cx="188171" cy="322510"/>
            <a:chOff x="4140" y="429"/>
            <a:chExt cx="1425" cy="2396"/>
          </a:xfrm>
        </p:grpSpPr>
        <p:sp>
          <p:nvSpPr>
            <p:cNvPr id="164" name="Freeform 907">
              <a:extLst>
                <a:ext uri="{FF2B5EF4-FFF2-40B4-BE49-F238E27FC236}">
                  <a16:creationId xmlns:a16="http://schemas.microsoft.com/office/drawing/2014/main" id="{282A8192-3A77-134C-807E-91EC9EAEE4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7 w 354"/>
                <a:gd name="T1" fmla="*/ 0 h 2742"/>
                <a:gd name="T2" fmla="*/ 93 w 354"/>
                <a:gd name="T3" fmla="*/ 114 h 2742"/>
                <a:gd name="T4" fmla="*/ 91 w 354"/>
                <a:gd name="T5" fmla="*/ 881 h 2742"/>
                <a:gd name="T6" fmla="*/ 0 w 354"/>
                <a:gd name="T7" fmla="*/ 921 h 2742"/>
                <a:gd name="T8" fmla="*/ 1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5" name="Rectangle 908">
              <a:extLst>
                <a:ext uri="{FF2B5EF4-FFF2-40B4-BE49-F238E27FC236}">
                  <a16:creationId xmlns:a16="http://schemas.microsoft.com/office/drawing/2014/main" id="{AC228ED7-6D71-7F47-A160-E07C5483A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66" name="Freeform 909">
              <a:extLst>
                <a:ext uri="{FF2B5EF4-FFF2-40B4-BE49-F238E27FC236}">
                  <a16:creationId xmlns:a16="http://schemas.microsoft.com/office/drawing/2014/main" id="{8B243AF6-502B-AA43-AD5E-4E8DC62E84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6 w 211"/>
                <a:gd name="T3" fmla="*/ 73 h 2537"/>
                <a:gd name="T4" fmla="*/ 2 w 211"/>
                <a:gd name="T5" fmla="*/ 83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7" name="Freeform 910">
              <a:extLst>
                <a:ext uri="{FF2B5EF4-FFF2-40B4-BE49-F238E27FC236}">
                  <a16:creationId xmlns:a16="http://schemas.microsoft.com/office/drawing/2014/main" id="{F3F62FB9-5A91-194D-8CE8-618C42B68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3 h 226"/>
                <a:gd name="T4" fmla="*/ 87 w 328"/>
                <a:gd name="T5" fmla="*/ 77 h 226"/>
                <a:gd name="T6" fmla="*/ 0 w 328"/>
                <a:gd name="T7" fmla="*/ 3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8" name="Rectangle 911">
              <a:extLst>
                <a:ext uri="{FF2B5EF4-FFF2-40B4-BE49-F238E27FC236}">
                  <a16:creationId xmlns:a16="http://schemas.microsoft.com/office/drawing/2014/main" id="{F78C1223-9CFB-D24C-AA97-88B9175ED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2"/>
              <a:ext cx="592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169" name="Group 912">
              <a:extLst>
                <a:ext uri="{FF2B5EF4-FFF2-40B4-BE49-F238E27FC236}">
                  <a16:creationId xmlns:a16="http://schemas.microsoft.com/office/drawing/2014/main" id="{51A11393-1087-4140-8E4B-D4DE2AD02B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94" name="AutoShape 913">
                <a:extLst>
                  <a:ext uri="{FF2B5EF4-FFF2-40B4-BE49-F238E27FC236}">
                    <a16:creationId xmlns:a16="http://schemas.microsoft.com/office/drawing/2014/main" id="{AE948E34-20DE-3445-8AB7-B98285286A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5"/>
                <a:ext cx="724" cy="12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350" dirty="0"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95" name="AutoShape 914">
                <a:extLst>
                  <a:ext uri="{FF2B5EF4-FFF2-40B4-BE49-F238E27FC236}">
                    <a16:creationId xmlns:a16="http://schemas.microsoft.com/office/drawing/2014/main" id="{32D8B979-576F-EB40-95E2-FC106E5748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93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350" dirty="0"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170" name="Rectangle 915">
              <a:extLst>
                <a:ext uri="{FF2B5EF4-FFF2-40B4-BE49-F238E27FC236}">
                  <a16:creationId xmlns:a16="http://schemas.microsoft.com/office/drawing/2014/main" id="{E4CDC6BC-2DA6-BC44-B692-020A0D0AE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020"/>
              <a:ext cx="592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171" name="Group 916">
              <a:extLst>
                <a:ext uri="{FF2B5EF4-FFF2-40B4-BE49-F238E27FC236}">
                  <a16:creationId xmlns:a16="http://schemas.microsoft.com/office/drawing/2014/main" id="{AB60262A-3F98-094D-9256-31275D6FC2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92" name="AutoShape 917">
                <a:extLst>
                  <a:ext uri="{FF2B5EF4-FFF2-40B4-BE49-F238E27FC236}">
                    <a16:creationId xmlns:a16="http://schemas.microsoft.com/office/drawing/2014/main" id="{9E66E9C4-39FB-E64B-9DA9-ADF436E35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1" cy="13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350" dirty="0"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93" name="AutoShape 918">
                <a:extLst>
                  <a:ext uri="{FF2B5EF4-FFF2-40B4-BE49-F238E27FC236}">
                    <a16:creationId xmlns:a16="http://schemas.microsoft.com/office/drawing/2014/main" id="{52ECBB6D-04FA-8C47-986B-FB10489731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700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350" dirty="0"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172" name="Rectangle 919">
              <a:extLst>
                <a:ext uri="{FF2B5EF4-FFF2-40B4-BE49-F238E27FC236}">
                  <a16:creationId xmlns:a16="http://schemas.microsoft.com/office/drawing/2014/main" id="{1591C828-7F82-224C-9ABE-80DE0CAD5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61"/>
              <a:ext cx="598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3" name="Rectangle 920">
              <a:extLst>
                <a:ext uri="{FF2B5EF4-FFF2-40B4-BE49-F238E27FC236}">
                  <a16:creationId xmlns:a16="http://schemas.microsoft.com/office/drawing/2014/main" id="{BFDBC040-495C-AD4F-AB64-E9145C9E91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657"/>
              <a:ext cx="598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174" name="Group 921">
              <a:extLst>
                <a:ext uri="{FF2B5EF4-FFF2-40B4-BE49-F238E27FC236}">
                  <a16:creationId xmlns:a16="http://schemas.microsoft.com/office/drawing/2014/main" id="{62D76478-6E9A-C842-89A6-1182B0FFA9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90" name="AutoShape 922">
                <a:extLst>
                  <a:ext uri="{FF2B5EF4-FFF2-40B4-BE49-F238E27FC236}">
                    <a16:creationId xmlns:a16="http://schemas.microsoft.com/office/drawing/2014/main" id="{61D556A4-CAE2-F345-B8DF-8C57B78D3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350" dirty="0"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91" name="AutoShape 923">
                <a:extLst>
                  <a:ext uri="{FF2B5EF4-FFF2-40B4-BE49-F238E27FC236}">
                    <a16:creationId xmlns:a16="http://schemas.microsoft.com/office/drawing/2014/main" id="{971A650C-1984-6F4D-9C36-86CD5219E8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699" cy="12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350" dirty="0"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175" name="Freeform 924">
              <a:extLst>
                <a:ext uri="{FF2B5EF4-FFF2-40B4-BE49-F238E27FC236}">
                  <a16:creationId xmlns:a16="http://schemas.microsoft.com/office/drawing/2014/main" id="{FE2F8C79-1F6D-4B42-B415-40743BCA77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2 h 226"/>
                <a:gd name="T4" fmla="*/ 87 w 328"/>
                <a:gd name="T5" fmla="*/ 75 h 226"/>
                <a:gd name="T6" fmla="*/ 0 w 328"/>
                <a:gd name="T7" fmla="*/ 3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76" name="Group 925">
              <a:extLst>
                <a:ext uri="{FF2B5EF4-FFF2-40B4-BE49-F238E27FC236}">
                  <a16:creationId xmlns:a16="http://schemas.microsoft.com/office/drawing/2014/main" id="{AFE70400-8965-7B4F-B1F6-374725D345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88" name="AutoShape 926">
                <a:extLst>
                  <a:ext uri="{FF2B5EF4-FFF2-40B4-BE49-F238E27FC236}">
                    <a16:creationId xmlns:a16="http://schemas.microsoft.com/office/drawing/2014/main" id="{CA78E25F-593A-884E-A212-DA0B2C6FD0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15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350" dirty="0"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89" name="AutoShape 927">
                <a:extLst>
                  <a:ext uri="{FF2B5EF4-FFF2-40B4-BE49-F238E27FC236}">
                    <a16:creationId xmlns:a16="http://schemas.microsoft.com/office/drawing/2014/main" id="{E60D41ED-2A41-484C-9046-2D97532FA7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2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350" dirty="0"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177" name="Rectangle 928">
              <a:extLst>
                <a:ext uri="{FF2B5EF4-FFF2-40B4-BE49-F238E27FC236}">
                  <a16:creationId xmlns:a16="http://schemas.microsoft.com/office/drawing/2014/main" id="{C45B91FB-758E-6949-9ACB-A99A22C4F7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8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8" name="Freeform 929">
              <a:extLst>
                <a:ext uri="{FF2B5EF4-FFF2-40B4-BE49-F238E27FC236}">
                  <a16:creationId xmlns:a16="http://schemas.microsoft.com/office/drawing/2014/main" id="{8BB12A06-CEE5-274E-AFA2-79BC967C2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7 w 296"/>
                <a:gd name="T3" fmla="*/ 47 h 256"/>
                <a:gd name="T4" fmla="*/ 78 w 296"/>
                <a:gd name="T5" fmla="*/ 85 h 256"/>
                <a:gd name="T6" fmla="*/ 0 w 296"/>
                <a:gd name="T7" fmla="*/ 3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79" name="Freeform 930">
              <a:extLst>
                <a:ext uri="{FF2B5EF4-FFF2-40B4-BE49-F238E27FC236}">
                  <a16:creationId xmlns:a16="http://schemas.microsoft.com/office/drawing/2014/main" id="{CAA3B770-95AA-7248-AEDB-C998E136B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81 w 304"/>
                <a:gd name="T3" fmla="*/ 55 h 288"/>
                <a:gd name="T4" fmla="*/ 76 w 304"/>
                <a:gd name="T5" fmla="*/ 97 h 288"/>
                <a:gd name="T6" fmla="*/ 2 w 304"/>
                <a:gd name="T7" fmla="*/ 4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0" name="Oval 931">
              <a:extLst>
                <a:ext uri="{FF2B5EF4-FFF2-40B4-BE49-F238E27FC236}">
                  <a16:creationId xmlns:a16="http://schemas.microsoft.com/office/drawing/2014/main" id="{D7CAFE06-E7B1-2844-BEE0-541C24374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08"/>
              <a:ext cx="49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1" name="Freeform 932">
              <a:extLst>
                <a:ext uri="{FF2B5EF4-FFF2-40B4-BE49-F238E27FC236}">
                  <a16:creationId xmlns:a16="http://schemas.microsoft.com/office/drawing/2014/main" id="{045B3B81-794C-0147-82F5-95ABFD6C0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6 h 240"/>
                <a:gd name="T2" fmla="*/ 2 w 306"/>
                <a:gd name="T3" fmla="*/ 81 h 240"/>
                <a:gd name="T4" fmla="*/ 81 w 306"/>
                <a:gd name="T5" fmla="*/ 37 h 240"/>
                <a:gd name="T6" fmla="*/ 78 w 306"/>
                <a:gd name="T7" fmla="*/ 0 h 240"/>
                <a:gd name="T8" fmla="*/ 0 w 306"/>
                <a:gd name="T9" fmla="*/ 3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2" name="AutoShape 933">
              <a:extLst>
                <a:ext uri="{FF2B5EF4-FFF2-40B4-BE49-F238E27FC236}">
                  <a16:creationId xmlns:a16="http://schemas.microsoft.com/office/drawing/2014/main" id="{5A5CB92D-83D1-2240-B332-466A5BB1A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1"/>
              <a:ext cx="1197" cy="144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3" name="AutoShape 934">
              <a:extLst>
                <a:ext uri="{FF2B5EF4-FFF2-40B4-BE49-F238E27FC236}">
                  <a16:creationId xmlns:a16="http://schemas.microsoft.com/office/drawing/2014/main" id="{71F487C8-272B-8C43-8DCA-63C8490FE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7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4" name="Oval 935">
              <a:extLst>
                <a:ext uri="{FF2B5EF4-FFF2-40B4-BE49-F238E27FC236}">
                  <a16:creationId xmlns:a16="http://schemas.microsoft.com/office/drawing/2014/main" id="{4A774DAE-0466-C84B-9E90-DAD1D7164C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5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5" name="Oval 936">
              <a:extLst>
                <a:ext uri="{FF2B5EF4-FFF2-40B4-BE49-F238E27FC236}">
                  <a16:creationId xmlns:a16="http://schemas.microsoft.com/office/drawing/2014/main" id="{A9B70292-A0C1-0F42-83FF-EEC215BDA0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5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6" name="Oval 937">
              <a:extLst>
                <a:ext uri="{FF2B5EF4-FFF2-40B4-BE49-F238E27FC236}">
                  <a16:creationId xmlns:a16="http://schemas.microsoft.com/office/drawing/2014/main" id="{82A148D7-01B9-754C-84E5-98B8C25D5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79"/>
              <a:ext cx="154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7" name="Rectangle 938">
              <a:extLst>
                <a:ext uri="{FF2B5EF4-FFF2-40B4-BE49-F238E27FC236}">
                  <a16:creationId xmlns:a16="http://schemas.microsoft.com/office/drawing/2014/main" id="{C3D5523A-363B-2642-9D85-3CF484B85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9" y="1834"/>
              <a:ext cx="86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DA7A623-84FE-7649-BC09-AECF83B28AF4}"/>
              </a:ext>
            </a:extLst>
          </p:cNvPr>
          <p:cNvGrpSpPr/>
          <p:nvPr/>
        </p:nvGrpSpPr>
        <p:grpSpPr>
          <a:xfrm>
            <a:off x="1457367" y="2775223"/>
            <a:ext cx="459178" cy="246289"/>
            <a:chOff x="7493876" y="2774731"/>
            <a:chExt cx="1481958" cy="894622"/>
          </a:xfrm>
        </p:grpSpPr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75F1E651-4EC6-FF45-9D6F-E6473C1633E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  <a:defRPr/>
              </a:pPr>
              <a:r>
                <a:rPr lang="en-US" sz="1350" kern="1200" dirty="0">
                  <a:solidFill>
                    <a:prstClr val="white"/>
                  </a:solidFill>
                </a:rPr>
                <a:t>                   </a:t>
              </a: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4B40BAB5-7BB3-FB40-A9ED-8673C88F193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  <a:defRPr/>
              </a:pPr>
              <a:r>
                <a:rPr lang="en-US" sz="1350" kern="1200" dirty="0">
                  <a:solidFill>
                    <a:prstClr val="white"/>
                  </a:solidFill>
                </a:rPr>
                <a:t>              </a:t>
              </a: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0BA7B6A2-DA31-474B-91AC-4A6969C7429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3FB79240-8923-AA4A-BB9B-9ADA9BAB521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97BCE9AE-808F-194B-9274-E87B7C73ABB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70E4C6AF-15F4-8A42-8B1D-06100D31686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88654F13-D45C-2742-96FF-71FAC38C4EF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53FC4194-AA92-8446-96E4-D8F9BA52D04A}"/>
              </a:ext>
            </a:extLst>
          </p:cNvPr>
          <p:cNvGrpSpPr/>
          <p:nvPr/>
        </p:nvGrpSpPr>
        <p:grpSpPr>
          <a:xfrm>
            <a:off x="1390344" y="4322834"/>
            <a:ext cx="341795" cy="196877"/>
            <a:chOff x="3668110" y="2448910"/>
            <a:chExt cx="3794234" cy="216513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CF9CC670-89DB-094A-82D0-6F719FCF6763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  <a:defRPr/>
              </a:pPr>
              <a:endParaRPr lang="en-US" sz="1350" kern="1200">
                <a:solidFill>
                  <a:prstClr val="white"/>
                </a:solidFill>
              </a:endParaRPr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BC35570F-CC43-8D45-AEA4-B781C6FB84B3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  <a:defRPr/>
              </a:pPr>
              <a:endParaRPr lang="en-US" sz="1350" kern="1200">
                <a:solidFill>
                  <a:prstClr val="white"/>
                </a:solidFill>
              </a:endParaRP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AE298724-015E-974F-8728-549486275045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7E8D59BF-37A3-C74C-AC4F-8A2FFB68F079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ED8FAF41-F93B-E042-B916-EB277D0662EC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B17F6B3B-10EC-BD49-9D86-2EF626AD0E63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871C1393-9ED2-A944-BDA1-DA3D53E6ACA6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36CC37C-87FD-3D48-B7A2-809DD5C57BF5}"/>
              </a:ext>
            </a:extLst>
          </p:cNvPr>
          <p:cNvGrpSpPr/>
          <p:nvPr/>
        </p:nvGrpSpPr>
        <p:grpSpPr>
          <a:xfrm>
            <a:off x="2179612" y="4208277"/>
            <a:ext cx="341795" cy="196877"/>
            <a:chOff x="3668110" y="2448910"/>
            <a:chExt cx="3794234" cy="2165130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356B931-44E5-3F44-8FDC-74A46B6E9021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  <a:defRPr/>
              </a:pPr>
              <a:endParaRPr lang="en-US" sz="1350" kern="1200">
                <a:solidFill>
                  <a:prstClr val="white"/>
                </a:solidFill>
              </a:endParaRPr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E8A52C57-520F-9747-8460-5AAF0FC0EAD4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  <a:defRPr/>
              </a:pPr>
              <a:endParaRPr lang="en-US" sz="1350" kern="1200">
                <a:solidFill>
                  <a:prstClr val="white"/>
                </a:solidFill>
              </a:endParaRPr>
            </a:p>
          </p:txBody>
        </p: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0157AC0-1E32-2A41-95FD-7F17E9D163A6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163011B3-F45A-5244-96F4-5F404828C59A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029DC67C-10FD-3B4D-A055-98630FCF5D2A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C3FE3A5B-7AE3-7A4C-9BD4-6DBB8A3AFB45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8FC26F94-08E9-0549-B31B-7DE42BFD5BE2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90E4507-2CDA-014C-9F4F-8030F04F859E}"/>
              </a:ext>
            </a:extLst>
          </p:cNvPr>
          <p:cNvSpPr/>
          <p:nvPr/>
        </p:nvSpPr>
        <p:spPr>
          <a:xfrm>
            <a:off x="767366" y="3829052"/>
            <a:ext cx="561499" cy="127159"/>
          </a:xfrm>
          <a:prstGeom prst="rect">
            <a:avLst/>
          </a:prstGeom>
          <a:solidFill>
            <a:srgbClr val="9CE0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906BD4-1D3D-4844-8259-6DAD4A12C76B}"/>
              </a:ext>
            </a:extLst>
          </p:cNvPr>
          <p:cNvSpPr txBox="1"/>
          <p:nvPr/>
        </p:nvSpPr>
        <p:spPr>
          <a:xfrm>
            <a:off x="734407" y="3659126"/>
            <a:ext cx="846642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  <a:buClrTx/>
              <a:buFontTx/>
              <a:buNone/>
            </a:pPr>
            <a:r>
              <a:rPr lang="en-US" sz="12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Computer </a:t>
            </a:r>
          </a:p>
          <a:p>
            <a:pPr>
              <a:lnSpc>
                <a:spcPct val="85000"/>
              </a:lnSpc>
              <a:buClrTx/>
              <a:buFontTx/>
              <a:buNone/>
            </a:pPr>
            <a:r>
              <a:rPr lang="en-US" sz="12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Science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00A8A98-CA9C-0447-A884-8B9F07077C06}"/>
              </a:ext>
            </a:extLst>
          </p:cNvPr>
          <p:cNvGrpSpPr/>
          <p:nvPr/>
        </p:nvGrpSpPr>
        <p:grpSpPr>
          <a:xfrm>
            <a:off x="3420876" y="3829054"/>
            <a:ext cx="338589" cy="249299"/>
            <a:chOff x="3878580" y="5130446"/>
            <a:chExt cx="451452" cy="332399"/>
          </a:xfrm>
        </p:grpSpPr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FAF7F944-BF94-374F-9872-EC0AA6C7AB53}"/>
                </a:ext>
              </a:extLst>
            </p:cNvPr>
            <p:cNvSpPr/>
            <p:nvPr/>
          </p:nvSpPr>
          <p:spPr>
            <a:xfrm>
              <a:off x="3878580" y="5172075"/>
              <a:ext cx="356235" cy="169545"/>
            </a:xfrm>
            <a:prstGeom prst="rect">
              <a:avLst/>
            </a:prstGeom>
            <a:solidFill>
              <a:srgbClr val="9CE0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</a:pPr>
              <a:endParaRPr lang="en-US" sz="1350" kern="1200">
                <a:solidFill>
                  <a:prstClr val="white"/>
                </a:solidFill>
              </a:endParaRPr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B08275E2-D861-284C-8508-F089B5612D6A}"/>
                </a:ext>
              </a:extLst>
            </p:cNvPr>
            <p:cNvSpPr txBox="1"/>
            <p:nvPr/>
          </p:nvSpPr>
          <p:spPr>
            <a:xfrm>
              <a:off x="3882901" y="5130446"/>
              <a:ext cx="447131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5000"/>
                </a:lnSpc>
                <a:buClrTx/>
                <a:buFontTx/>
                <a:buNone/>
              </a:pPr>
              <a:r>
                <a:rPr lang="en-US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EE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172338A-93CF-9F4E-B72F-E32B90492E18}"/>
              </a:ext>
            </a:extLst>
          </p:cNvPr>
          <p:cNvGrpSpPr/>
          <p:nvPr/>
        </p:nvGrpSpPr>
        <p:grpSpPr>
          <a:xfrm>
            <a:off x="3169623" y="4222269"/>
            <a:ext cx="341795" cy="196877"/>
            <a:chOff x="3668110" y="2448910"/>
            <a:chExt cx="3794234" cy="2165130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1D3CB39-88E8-BE41-953B-0BCD321784A0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  <a:defRPr/>
              </a:pPr>
              <a:endParaRPr lang="en-US" sz="1350" kern="1200">
                <a:solidFill>
                  <a:prstClr val="white"/>
                </a:solidFill>
              </a:endParaRPr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31F6FF40-E209-2C4F-998B-EACCEAD78C0B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  <a:defRPr/>
              </a:pPr>
              <a:endParaRPr lang="en-US" sz="1350" kern="1200">
                <a:solidFill>
                  <a:prstClr val="white"/>
                </a:solidFill>
              </a:endParaRP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85C88B42-46C3-8448-9752-714A4EE68AA0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E2B03237-BE67-DA40-8F8A-49F6F884919A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3D16D500-6BE3-3A44-9006-1263D1813429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DB5AADC8-D1D8-AE47-BC82-F8EAC740C732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636C4C0B-0A49-B540-B6B3-1F52B9A8C35A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CF6F100-C0B5-0946-A36E-9908CD4367CD}"/>
              </a:ext>
            </a:extLst>
          </p:cNvPr>
          <p:cNvGrpSpPr/>
          <p:nvPr/>
        </p:nvGrpSpPr>
        <p:grpSpPr>
          <a:xfrm>
            <a:off x="1033381" y="4094246"/>
            <a:ext cx="334980" cy="188765"/>
            <a:chOff x="3668110" y="2448910"/>
            <a:chExt cx="3794234" cy="2165130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57F4DC78-83E5-7949-9320-6981F29329D6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  <a:defRPr/>
              </a:pPr>
              <a:endParaRPr lang="en-US" sz="1350" kern="1200">
                <a:solidFill>
                  <a:prstClr val="white"/>
                </a:solidFill>
              </a:endParaRPr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E932A244-1BAB-8644-91E1-593ED071788C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  <a:defRPr/>
              </a:pPr>
              <a:endParaRPr lang="en-US" sz="1350" kern="1200">
                <a:solidFill>
                  <a:prstClr val="white"/>
                </a:solidFill>
              </a:endParaRPr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2F9EF5FE-1297-5145-B5D0-8D643EB384B7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75748357-F2E0-0347-9E28-8D9DE791AA3F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6A2C2A51-814C-4F4B-A106-A4EED8A80FAA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33F63A96-A521-F345-9C39-8171CD8028BE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BE7D02E0-85A2-4F4F-AF86-7CCE5B17349E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5" name="Line 33">
            <a:extLst>
              <a:ext uri="{FF2B5EF4-FFF2-40B4-BE49-F238E27FC236}">
                <a16:creationId xmlns:a16="http://schemas.microsoft.com/office/drawing/2014/main" id="{45B1207E-09F6-844F-9C4A-274E0E8F192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93355" y="3448562"/>
            <a:ext cx="860703" cy="64437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21" name="Line 22">
            <a:extLst>
              <a:ext uri="{FF2B5EF4-FFF2-40B4-BE49-F238E27FC236}">
                <a16:creationId xmlns:a16="http://schemas.microsoft.com/office/drawing/2014/main" id="{6D4FCC87-F922-9A49-B4ED-F7B0876541A7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8133" y="4382965"/>
            <a:ext cx="167959" cy="5960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221" name="Group 44">
            <a:extLst>
              <a:ext uri="{FF2B5EF4-FFF2-40B4-BE49-F238E27FC236}">
                <a16:creationId xmlns:a16="http://schemas.microsoft.com/office/drawing/2014/main" id="{118AC0A1-C06E-7343-BF3B-4A24D190561B}"/>
              </a:ext>
            </a:extLst>
          </p:cNvPr>
          <p:cNvGrpSpPr>
            <a:grpSpLocks/>
          </p:cNvGrpSpPr>
          <p:nvPr/>
        </p:nvGrpSpPr>
        <p:grpSpPr bwMode="auto">
          <a:xfrm>
            <a:off x="3485849" y="4381000"/>
            <a:ext cx="291626" cy="267728"/>
            <a:chOff x="-44" y="1473"/>
            <a:chExt cx="981" cy="1105"/>
          </a:xfrm>
        </p:grpSpPr>
        <p:pic>
          <p:nvPicPr>
            <p:cNvPr id="222" name="Picture 45" descr="desktop_computer_stylized_medium">
              <a:extLst>
                <a:ext uri="{FF2B5EF4-FFF2-40B4-BE49-F238E27FC236}">
                  <a16:creationId xmlns:a16="http://schemas.microsoft.com/office/drawing/2014/main" id="{76A3E3D1-49D5-AB43-9DC3-BE2D809B1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4" name="Freeform 46">
              <a:extLst>
                <a:ext uri="{FF2B5EF4-FFF2-40B4-BE49-F238E27FC236}">
                  <a16:creationId xmlns:a16="http://schemas.microsoft.com/office/drawing/2014/main" id="{7C5EED45-DAF8-4740-90CB-DA0A019416D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25" name="Rectangle 3">
            <a:extLst>
              <a:ext uri="{FF2B5EF4-FFF2-40B4-BE49-F238E27FC236}">
                <a16:creationId xmlns:a16="http://schemas.microsoft.com/office/drawing/2014/main" id="{C74D79B8-BA81-D94D-AF07-7D15F971D3CB}"/>
              </a:ext>
            </a:extLst>
          </p:cNvPr>
          <p:cNvSpPr txBox="1">
            <a:spLocks noChangeArrowheads="1"/>
          </p:cNvSpPr>
          <p:nvPr/>
        </p:nvSpPr>
        <p:spPr>
          <a:xfrm>
            <a:off x="4597761" y="1881187"/>
            <a:ext cx="4192073" cy="378632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631" indent="0">
              <a:buNone/>
              <a:defRPr/>
            </a:pPr>
            <a:endParaRPr lang="en-US" sz="1800" dirty="0">
              <a:solidFill>
                <a:prstClr val="black"/>
              </a:solidFill>
              <a:latin typeface="Gill Sans MT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598900-434E-1D40-BAB0-BA6898679488}"/>
              </a:ext>
            </a:extLst>
          </p:cNvPr>
          <p:cNvSpPr txBox="1"/>
          <p:nvPr/>
        </p:nvSpPr>
        <p:spPr>
          <a:xfrm>
            <a:off x="589208" y="1803847"/>
            <a:ext cx="792704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2100" i="1" kern="1200" dirty="0">
                <a:solidFill>
                  <a:srgbClr val="0000A8"/>
                </a:solidFill>
                <a:latin typeface="Calibri" panose="020F0502020204030204"/>
                <a:ea typeface="+mn-ea"/>
                <a:cs typeface="+mn-cs"/>
              </a:rPr>
              <a:t>Q: </a:t>
            </a:r>
            <a:r>
              <a:rPr lang="en-US" sz="21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what happens as LAN sizes scale, users change point of attachment?</a:t>
            </a:r>
          </a:p>
        </p:txBody>
      </p:sp>
      <p:sp>
        <p:nvSpPr>
          <p:cNvPr id="226" name="Rectangle 3">
            <a:extLst>
              <a:ext uri="{FF2B5EF4-FFF2-40B4-BE49-F238E27FC236}">
                <a16:creationId xmlns:a16="http://schemas.microsoft.com/office/drawing/2014/main" id="{B5E87D09-B4E1-9944-B1E2-83C4CDFFD608}"/>
              </a:ext>
            </a:extLst>
          </p:cNvPr>
          <p:cNvSpPr txBox="1">
            <a:spLocks noChangeArrowheads="1"/>
          </p:cNvSpPr>
          <p:nvPr/>
        </p:nvSpPr>
        <p:spPr>
          <a:xfrm>
            <a:off x="4501168" y="2325442"/>
            <a:ext cx="4336961" cy="194149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  <a:defRPr/>
            </a:pPr>
            <a:r>
              <a:rPr lang="en-US" sz="2100" dirty="0">
                <a:solidFill>
                  <a:srgbClr val="0000A8"/>
                </a:solidFill>
              </a:rPr>
              <a:t>single broadcast domain:</a:t>
            </a:r>
          </a:p>
          <a:p>
            <a:pPr marL="432197" lvl="1" indent="-172641">
              <a:buFont typeface="Wingdings" pitchFamily="2" charset="2"/>
              <a:buChar char="§"/>
              <a:defRPr/>
            </a:pPr>
            <a:r>
              <a:rPr lang="en-US" sz="1950" i="1" dirty="0">
                <a:solidFill>
                  <a:srgbClr val="0000A8"/>
                </a:solidFill>
              </a:rPr>
              <a:t>scaling: </a:t>
            </a:r>
            <a:r>
              <a:rPr lang="en-US" sz="1950" dirty="0">
                <a:solidFill>
                  <a:prstClr val="black"/>
                </a:solidFill>
              </a:rPr>
              <a:t>all layer-2 broadcast traffic (ARP, DHCP, unknown MAC) must cross entire LAN </a:t>
            </a:r>
          </a:p>
          <a:p>
            <a:pPr marL="432197" lvl="1" indent="-172641">
              <a:buFont typeface="Wingdings" pitchFamily="2" charset="2"/>
              <a:buChar char="§"/>
              <a:defRPr/>
            </a:pPr>
            <a:r>
              <a:rPr lang="en-US" sz="1950" dirty="0">
                <a:solidFill>
                  <a:prstClr val="black"/>
                </a:solidFill>
              </a:rPr>
              <a:t>efficiency, security</a:t>
            </a:r>
            <a:r>
              <a:rPr lang="en-US" sz="1950">
                <a:solidFill>
                  <a:prstClr val="black"/>
                </a:solidFill>
              </a:rPr>
              <a:t>, privacy issues</a:t>
            </a:r>
            <a:endParaRPr lang="en-US" sz="195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59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 81">
            <a:extLst>
              <a:ext uri="{FF2B5EF4-FFF2-40B4-BE49-F238E27FC236}">
                <a16:creationId xmlns:a16="http://schemas.microsoft.com/office/drawing/2014/main" id="{3CF5428C-C859-4945-93EE-5F32714125AB}"/>
              </a:ext>
            </a:extLst>
          </p:cNvPr>
          <p:cNvSpPr>
            <a:spLocks/>
          </p:cNvSpPr>
          <p:nvPr/>
        </p:nvSpPr>
        <p:spPr bwMode="auto">
          <a:xfrm rot="5400000">
            <a:off x="1038159" y="1866400"/>
            <a:ext cx="2472715" cy="3835118"/>
          </a:xfrm>
          <a:custGeom>
            <a:avLst/>
            <a:gdLst>
              <a:gd name="T0" fmla="*/ 2147483647 w 10000"/>
              <a:gd name="T1" fmla="*/ 2147483647 h 9831"/>
              <a:gd name="T2" fmla="*/ 2147483647 w 10000"/>
              <a:gd name="T3" fmla="*/ 2147483647 h 9831"/>
              <a:gd name="T4" fmla="*/ 2147483647 w 10000"/>
              <a:gd name="T5" fmla="*/ 2147483647 h 9831"/>
              <a:gd name="T6" fmla="*/ 2147483647 w 10000"/>
              <a:gd name="T7" fmla="*/ 2147483647 h 9831"/>
              <a:gd name="T8" fmla="*/ 2147483647 w 10000"/>
              <a:gd name="T9" fmla="*/ 2147483647 h 9831"/>
              <a:gd name="T10" fmla="*/ 2147483647 w 10000"/>
              <a:gd name="T11" fmla="*/ 2147483647 h 9831"/>
              <a:gd name="T12" fmla="*/ 2147483647 w 10000"/>
              <a:gd name="T13" fmla="*/ 2147483647 h 9831"/>
              <a:gd name="T14" fmla="*/ 2147483647 w 10000"/>
              <a:gd name="T15" fmla="*/ 2147483647 h 9831"/>
              <a:gd name="T16" fmla="*/ 2147483647 w 10000"/>
              <a:gd name="T17" fmla="*/ 2147483647 h 9831"/>
              <a:gd name="T18" fmla="*/ 2147483647 w 10000"/>
              <a:gd name="T19" fmla="*/ 2147483647 h 9831"/>
              <a:gd name="T20" fmla="*/ 2147483647 w 10000"/>
              <a:gd name="T21" fmla="*/ 2147483647 h 9831"/>
              <a:gd name="T22" fmla="*/ 2147483647 w 10000"/>
              <a:gd name="T23" fmla="*/ 2147483647 h 983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connsiteX0" fmla="*/ 3018 w 10166"/>
              <a:gd name="connsiteY0" fmla="*/ 121 h 10000"/>
              <a:gd name="connsiteX1" fmla="*/ 545 w 10166"/>
              <a:gd name="connsiteY1" fmla="*/ 527 h 10000"/>
              <a:gd name="connsiteX2" fmla="*/ 8 w 10166"/>
              <a:gd name="connsiteY2" fmla="*/ 3524 h 10000"/>
              <a:gd name="connsiteX3" fmla="*/ 354 w 10166"/>
              <a:gd name="connsiteY3" fmla="*/ 6305 h 10000"/>
              <a:gd name="connsiteX4" fmla="*/ 1947 w 10166"/>
              <a:gd name="connsiteY4" fmla="*/ 6681 h 10000"/>
              <a:gd name="connsiteX5" fmla="*/ 5285 w 10166"/>
              <a:gd name="connsiteY5" fmla="*/ 9001 h 10000"/>
              <a:gd name="connsiteX6" fmla="*/ 8172 w 10166"/>
              <a:gd name="connsiteY6" fmla="*/ 9974 h 10000"/>
              <a:gd name="connsiteX7" fmla="*/ 9864 w 10166"/>
              <a:gd name="connsiteY7" fmla="*/ 8031 h 10000"/>
              <a:gd name="connsiteX8" fmla="*/ 9830 w 10166"/>
              <a:gd name="connsiteY8" fmla="*/ 3652 h 10000"/>
              <a:gd name="connsiteX9" fmla="*/ 9852 w 10166"/>
              <a:gd name="connsiteY9" fmla="*/ 791 h 10000"/>
              <a:gd name="connsiteX10" fmla="*/ 5984 w 10166"/>
              <a:gd name="connsiteY10" fmla="*/ 50 h 10000"/>
              <a:gd name="connsiteX11" fmla="*/ 3018 w 10166"/>
              <a:gd name="connsiteY11" fmla="*/ 121 h 10000"/>
              <a:gd name="connsiteX0" fmla="*/ 3018 w 10281"/>
              <a:gd name="connsiteY0" fmla="*/ 121 h 10000"/>
              <a:gd name="connsiteX1" fmla="*/ 545 w 10281"/>
              <a:gd name="connsiteY1" fmla="*/ 527 h 10000"/>
              <a:gd name="connsiteX2" fmla="*/ 8 w 10281"/>
              <a:gd name="connsiteY2" fmla="*/ 3524 h 10000"/>
              <a:gd name="connsiteX3" fmla="*/ 354 w 10281"/>
              <a:gd name="connsiteY3" fmla="*/ 6305 h 10000"/>
              <a:gd name="connsiteX4" fmla="*/ 1947 w 10281"/>
              <a:gd name="connsiteY4" fmla="*/ 6681 h 10000"/>
              <a:gd name="connsiteX5" fmla="*/ 5285 w 10281"/>
              <a:gd name="connsiteY5" fmla="*/ 9001 h 10000"/>
              <a:gd name="connsiteX6" fmla="*/ 8172 w 10281"/>
              <a:gd name="connsiteY6" fmla="*/ 9974 h 10000"/>
              <a:gd name="connsiteX7" fmla="*/ 9864 w 10281"/>
              <a:gd name="connsiteY7" fmla="*/ 8031 h 10000"/>
              <a:gd name="connsiteX8" fmla="*/ 10169 w 10281"/>
              <a:gd name="connsiteY8" fmla="*/ 3708 h 10000"/>
              <a:gd name="connsiteX9" fmla="*/ 9852 w 10281"/>
              <a:gd name="connsiteY9" fmla="*/ 791 h 10000"/>
              <a:gd name="connsiteX10" fmla="*/ 5984 w 10281"/>
              <a:gd name="connsiteY10" fmla="*/ 50 h 10000"/>
              <a:gd name="connsiteX11" fmla="*/ 3018 w 10281"/>
              <a:gd name="connsiteY11" fmla="*/ 12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81" h="10000">
                <a:moveTo>
                  <a:pt x="3018" y="121"/>
                </a:moveTo>
                <a:cubicBezTo>
                  <a:pt x="2111" y="201"/>
                  <a:pt x="1047" y="-40"/>
                  <a:pt x="545" y="527"/>
                </a:cubicBezTo>
                <a:cubicBezTo>
                  <a:pt x="43" y="1094"/>
                  <a:pt x="40" y="2561"/>
                  <a:pt x="8" y="3524"/>
                </a:cubicBezTo>
                <a:cubicBezTo>
                  <a:pt x="-24" y="4487"/>
                  <a:pt x="32" y="5779"/>
                  <a:pt x="354" y="6305"/>
                </a:cubicBezTo>
                <a:cubicBezTo>
                  <a:pt x="677" y="6830"/>
                  <a:pt x="1127" y="6231"/>
                  <a:pt x="1947" y="6681"/>
                </a:cubicBezTo>
                <a:cubicBezTo>
                  <a:pt x="2769" y="7131"/>
                  <a:pt x="4247" y="8453"/>
                  <a:pt x="5285" y="9001"/>
                </a:cubicBezTo>
                <a:cubicBezTo>
                  <a:pt x="6321" y="9549"/>
                  <a:pt x="7408" y="10134"/>
                  <a:pt x="8172" y="9974"/>
                </a:cubicBezTo>
                <a:cubicBezTo>
                  <a:pt x="8934" y="9811"/>
                  <a:pt x="9531" y="9075"/>
                  <a:pt x="9864" y="8031"/>
                </a:cubicBezTo>
                <a:cubicBezTo>
                  <a:pt x="10197" y="6987"/>
                  <a:pt x="10171" y="4915"/>
                  <a:pt x="10169" y="3708"/>
                </a:cubicBezTo>
                <a:cubicBezTo>
                  <a:pt x="10167" y="2501"/>
                  <a:pt x="10574" y="1287"/>
                  <a:pt x="9852" y="791"/>
                </a:cubicBezTo>
                <a:cubicBezTo>
                  <a:pt x="9131" y="296"/>
                  <a:pt x="7123" y="162"/>
                  <a:pt x="5984" y="50"/>
                </a:cubicBezTo>
                <a:cubicBezTo>
                  <a:pt x="4845" y="-62"/>
                  <a:pt x="3924" y="42"/>
                  <a:pt x="3018" y="121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350" kern="1200" dirty="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76" name="Line 34">
            <a:extLst>
              <a:ext uri="{FF2B5EF4-FFF2-40B4-BE49-F238E27FC236}">
                <a16:creationId xmlns:a16="http://schemas.microsoft.com/office/drawing/2014/main" id="{3FAE4693-385C-C645-A79E-01917C373587}"/>
              </a:ext>
            </a:extLst>
          </p:cNvPr>
          <p:cNvSpPr>
            <a:spLocks noChangeShapeType="1"/>
          </p:cNvSpPr>
          <p:nvPr/>
        </p:nvSpPr>
        <p:spPr bwMode="auto">
          <a:xfrm>
            <a:off x="2300582" y="3412637"/>
            <a:ext cx="0" cy="8164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77" name="Line 35">
            <a:extLst>
              <a:ext uri="{FF2B5EF4-FFF2-40B4-BE49-F238E27FC236}">
                <a16:creationId xmlns:a16="http://schemas.microsoft.com/office/drawing/2014/main" id="{C7800FAD-0DFE-0747-8452-8246D973775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399965" y="3376410"/>
            <a:ext cx="944931" cy="90302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78" name="Line 59">
            <a:extLst>
              <a:ext uri="{FF2B5EF4-FFF2-40B4-BE49-F238E27FC236}">
                <a16:creationId xmlns:a16="http://schemas.microsoft.com/office/drawing/2014/main" id="{7A32F744-D9E7-0240-9B4D-E442496A0F4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52913" y="3032694"/>
            <a:ext cx="628053" cy="23591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79" name="Line 60">
            <a:extLst>
              <a:ext uri="{FF2B5EF4-FFF2-40B4-BE49-F238E27FC236}">
                <a16:creationId xmlns:a16="http://schemas.microsoft.com/office/drawing/2014/main" id="{93B92453-CB87-1F46-A93B-CFB12C1916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47014" y="2853324"/>
            <a:ext cx="343760" cy="42235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80" name="Line 77">
            <a:extLst>
              <a:ext uri="{FF2B5EF4-FFF2-40B4-BE49-F238E27FC236}">
                <a16:creationId xmlns:a16="http://schemas.microsoft.com/office/drawing/2014/main" id="{D1626994-7351-9B45-9889-69F780B408C6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5757" y="2939033"/>
            <a:ext cx="442326" cy="358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B460DB4-2E41-9844-826F-488395C6C560}"/>
              </a:ext>
            </a:extLst>
          </p:cNvPr>
          <p:cNvGrpSpPr/>
          <p:nvPr/>
        </p:nvGrpSpPr>
        <p:grpSpPr>
          <a:xfrm>
            <a:off x="2083601" y="3175216"/>
            <a:ext cx="469208" cy="266990"/>
            <a:chOff x="3668110" y="2448910"/>
            <a:chExt cx="3794234" cy="2165130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2C4E5F4-2A2C-9E42-A028-6DEA491E3C11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  <a:defRPr/>
              </a:pPr>
              <a:endParaRPr lang="en-US" sz="1350" kern="1200">
                <a:solidFill>
                  <a:prstClr val="white"/>
                </a:solidFill>
              </a:endParaRPr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F1FDA34C-BC22-6549-ABE6-7CA9EDA7B96F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  <a:defRPr/>
              </a:pPr>
              <a:endParaRPr lang="en-US" sz="1350" kern="1200">
                <a:solidFill>
                  <a:prstClr val="white"/>
                </a:solidFill>
              </a:endParaRP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48E45613-CBE7-1648-828B-CAEFD720C474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D57886AC-E8C4-3246-BD89-10FDFDE40AE6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22105952-B3F3-094E-9618-25D0F352CF2B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ABB6A2FC-66F1-2B48-B42F-38FFB2C0130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2ABB5AB9-B4B7-0646-954A-85D6C76964C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1119321"/>
            <a:ext cx="7886700" cy="670967"/>
          </a:xfrm>
        </p:spPr>
        <p:txBody>
          <a:bodyPr>
            <a:normAutofit/>
          </a:bodyPr>
          <a:lstStyle/>
          <a:p>
            <a:r>
              <a:rPr lang="en-US" b="0" dirty="0">
                <a:latin typeface="Calibri" panose="020F0502020204030204"/>
              </a:rPr>
              <a:t>Virtual LANs (VLANs): motivation</a:t>
            </a:r>
            <a:endParaRPr lang="en-US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05053" y="5726907"/>
            <a:ext cx="2057400" cy="273844"/>
          </a:xfrm>
        </p:spPr>
        <p:txBody>
          <a:bodyPr/>
          <a:lstStyle/>
          <a:p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Link Layer: 6-</a:t>
            </a:r>
            <a:fld id="{C4204591-24BD-A542-B9D5-F8D8A88D2FEE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34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2" name="Rectangle 3">
            <a:extLst>
              <a:ext uri="{FF2B5EF4-FFF2-40B4-BE49-F238E27FC236}">
                <a16:creationId xmlns:a16="http://schemas.microsoft.com/office/drawing/2014/main" id="{919CCB5A-F7A6-3041-8DED-98B562399C29}"/>
              </a:ext>
            </a:extLst>
          </p:cNvPr>
          <p:cNvSpPr txBox="1">
            <a:spLocks noChangeArrowheads="1"/>
          </p:cNvSpPr>
          <p:nvPr/>
        </p:nvSpPr>
        <p:spPr>
          <a:xfrm>
            <a:off x="4713670" y="4141365"/>
            <a:ext cx="4192073" cy="174347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54794">
              <a:buNone/>
              <a:defRPr/>
            </a:pPr>
            <a:r>
              <a:rPr lang="en-US" sz="2100" dirty="0">
                <a:solidFill>
                  <a:srgbClr val="000099"/>
                </a:solidFill>
              </a:rPr>
              <a:t>administrative issues:</a:t>
            </a:r>
            <a:endParaRPr lang="en-US" sz="2100" dirty="0">
              <a:solidFill>
                <a:prstClr val="black"/>
              </a:solidFill>
            </a:endParaRPr>
          </a:p>
          <a:p>
            <a:pPr marL="259556" indent="-211931">
              <a:defRPr/>
            </a:pPr>
            <a:r>
              <a:rPr lang="en-US" sz="1950" dirty="0">
                <a:solidFill>
                  <a:prstClr val="black"/>
                </a:solidFill>
              </a:rPr>
              <a:t>CS user moves office to EE - </a:t>
            </a:r>
            <a:r>
              <a:rPr lang="en-US" sz="1950" i="1" dirty="0">
                <a:solidFill>
                  <a:srgbClr val="0000A8"/>
                </a:solidFill>
              </a:rPr>
              <a:t>physically</a:t>
            </a:r>
            <a:r>
              <a:rPr lang="en-US" sz="1950" dirty="0">
                <a:solidFill>
                  <a:prstClr val="black"/>
                </a:solidFill>
              </a:rPr>
              <a:t> attached to EE switch, but wants to remain</a:t>
            </a:r>
            <a:r>
              <a:rPr lang="en-US" sz="1950" i="1" dirty="0">
                <a:solidFill>
                  <a:srgbClr val="0000A8"/>
                </a:solidFill>
              </a:rPr>
              <a:t> logically </a:t>
            </a:r>
            <a:r>
              <a:rPr lang="en-US" sz="1950" dirty="0">
                <a:solidFill>
                  <a:prstClr val="black"/>
                </a:solidFill>
              </a:rPr>
              <a:t>attached to CS switch</a:t>
            </a:r>
          </a:p>
          <a:p>
            <a:pPr marL="97631" indent="0">
              <a:buNone/>
              <a:defRPr/>
            </a:pPr>
            <a:endParaRPr lang="en-US" sz="1800" dirty="0">
              <a:solidFill>
                <a:prstClr val="black"/>
              </a:solidFill>
              <a:latin typeface="Gill Sans MT" charset="0"/>
            </a:endParaRPr>
          </a:p>
        </p:txBody>
      </p:sp>
      <p:sp>
        <p:nvSpPr>
          <p:cNvPr id="87" name="Line 20">
            <a:extLst>
              <a:ext uri="{FF2B5EF4-FFF2-40B4-BE49-F238E27FC236}">
                <a16:creationId xmlns:a16="http://schemas.microsoft.com/office/drawing/2014/main" id="{0CDE3168-01B1-EE42-8C39-FEB1CAD83B3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9284" y="4180475"/>
            <a:ext cx="28510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88" name="Line 21">
            <a:extLst>
              <a:ext uri="{FF2B5EF4-FFF2-40B4-BE49-F238E27FC236}">
                <a16:creationId xmlns:a16="http://schemas.microsoft.com/office/drawing/2014/main" id="{8AB651B2-C11B-B942-A8D2-E4EDDA623FC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98043" y="4206985"/>
            <a:ext cx="139296" cy="17495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89" name="Line 22">
            <a:extLst>
              <a:ext uri="{FF2B5EF4-FFF2-40B4-BE49-F238E27FC236}">
                <a16:creationId xmlns:a16="http://schemas.microsoft.com/office/drawing/2014/main" id="{A373D023-A80D-704D-A234-B355648964C2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3096" y="4222887"/>
            <a:ext cx="37472" cy="16434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90" name="Group 44">
            <a:extLst>
              <a:ext uri="{FF2B5EF4-FFF2-40B4-BE49-F238E27FC236}">
                <a16:creationId xmlns:a16="http://schemas.microsoft.com/office/drawing/2014/main" id="{062DB456-7F54-B541-B0A1-4F52AC653C02}"/>
              </a:ext>
            </a:extLst>
          </p:cNvPr>
          <p:cNvGrpSpPr>
            <a:grpSpLocks/>
          </p:cNvGrpSpPr>
          <p:nvPr/>
        </p:nvGrpSpPr>
        <p:grpSpPr bwMode="auto">
          <a:xfrm>
            <a:off x="565492" y="4070909"/>
            <a:ext cx="291626" cy="267728"/>
            <a:chOff x="-44" y="1473"/>
            <a:chExt cx="981" cy="1105"/>
          </a:xfrm>
        </p:grpSpPr>
        <p:pic>
          <p:nvPicPr>
            <p:cNvPr id="319" name="Picture 45" descr="desktop_computer_stylized_medium">
              <a:extLst>
                <a:ext uri="{FF2B5EF4-FFF2-40B4-BE49-F238E27FC236}">
                  <a16:creationId xmlns:a16="http://schemas.microsoft.com/office/drawing/2014/main" id="{FBBFE943-E7EE-6E4C-84A2-B341CD99C8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0" name="Freeform 46">
              <a:extLst>
                <a:ext uri="{FF2B5EF4-FFF2-40B4-BE49-F238E27FC236}">
                  <a16:creationId xmlns:a16="http://schemas.microsoft.com/office/drawing/2014/main" id="{4E4FAEDF-7FB2-F942-96EA-6730EBB03D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91" name="Group 44">
            <a:extLst>
              <a:ext uri="{FF2B5EF4-FFF2-40B4-BE49-F238E27FC236}">
                <a16:creationId xmlns:a16="http://schemas.microsoft.com/office/drawing/2014/main" id="{D137E246-ED3E-B845-9CC9-2900432AA969}"/>
              </a:ext>
            </a:extLst>
          </p:cNvPr>
          <p:cNvGrpSpPr>
            <a:grpSpLocks/>
          </p:cNvGrpSpPr>
          <p:nvPr/>
        </p:nvGrpSpPr>
        <p:grpSpPr bwMode="auto">
          <a:xfrm>
            <a:off x="774028" y="4325383"/>
            <a:ext cx="291626" cy="267728"/>
            <a:chOff x="-44" y="1473"/>
            <a:chExt cx="981" cy="1105"/>
          </a:xfrm>
        </p:grpSpPr>
        <p:pic>
          <p:nvPicPr>
            <p:cNvPr id="317" name="Picture 45" descr="desktop_computer_stylized_medium">
              <a:extLst>
                <a:ext uri="{FF2B5EF4-FFF2-40B4-BE49-F238E27FC236}">
                  <a16:creationId xmlns:a16="http://schemas.microsoft.com/office/drawing/2014/main" id="{3C868569-640D-CA43-92A7-19EF7AD76E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8" name="Freeform 46">
              <a:extLst>
                <a:ext uri="{FF2B5EF4-FFF2-40B4-BE49-F238E27FC236}">
                  <a16:creationId xmlns:a16="http://schemas.microsoft.com/office/drawing/2014/main" id="{9C533B8D-0789-EB48-8A16-C03F8C0F7BB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92" name="Group 44">
            <a:extLst>
              <a:ext uri="{FF2B5EF4-FFF2-40B4-BE49-F238E27FC236}">
                <a16:creationId xmlns:a16="http://schemas.microsoft.com/office/drawing/2014/main" id="{908989A4-EAB1-4A4C-B0F2-A538AF7FDE6F}"/>
              </a:ext>
            </a:extLst>
          </p:cNvPr>
          <p:cNvGrpSpPr>
            <a:grpSpLocks/>
          </p:cNvGrpSpPr>
          <p:nvPr/>
        </p:nvGrpSpPr>
        <p:grpSpPr bwMode="auto">
          <a:xfrm>
            <a:off x="1045289" y="4343055"/>
            <a:ext cx="291626" cy="267728"/>
            <a:chOff x="-44" y="1473"/>
            <a:chExt cx="981" cy="1105"/>
          </a:xfrm>
        </p:grpSpPr>
        <p:pic>
          <p:nvPicPr>
            <p:cNvPr id="315" name="Picture 45" descr="desktop_computer_stylized_medium">
              <a:extLst>
                <a:ext uri="{FF2B5EF4-FFF2-40B4-BE49-F238E27FC236}">
                  <a16:creationId xmlns:a16="http://schemas.microsoft.com/office/drawing/2014/main" id="{CCD0177E-391C-F747-BA11-BB808B8642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6" name="Freeform 46">
              <a:extLst>
                <a:ext uri="{FF2B5EF4-FFF2-40B4-BE49-F238E27FC236}">
                  <a16:creationId xmlns:a16="http://schemas.microsoft.com/office/drawing/2014/main" id="{D8A8D920-7459-3A40-A28D-C812FF777E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93" name="Line 21">
            <a:extLst>
              <a:ext uri="{FF2B5EF4-FFF2-40B4-BE49-F238E27FC236}">
                <a16:creationId xmlns:a16="http://schemas.microsoft.com/office/drawing/2014/main" id="{D596EE02-2877-8D4E-8822-704DFBF4FD1B}"/>
              </a:ext>
            </a:extLst>
          </p:cNvPr>
          <p:cNvSpPr>
            <a:spLocks noChangeShapeType="1"/>
          </p:cNvSpPr>
          <p:nvPr/>
        </p:nvSpPr>
        <p:spPr bwMode="auto">
          <a:xfrm>
            <a:off x="1325510" y="4184011"/>
            <a:ext cx="193874" cy="16964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94" name="Line 22">
            <a:extLst>
              <a:ext uri="{FF2B5EF4-FFF2-40B4-BE49-F238E27FC236}">
                <a16:creationId xmlns:a16="http://schemas.microsoft.com/office/drawing/2014/main" id="{FD159478-5B10-D943-B9A3-4C2D6629AB6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444441" y="4459689"/>
            <a:ext cx="61910" cy="16346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95" name="Line 22">
            <a:extLst>
              <a:ext uri="{FF2B5EF4-FFF2-40B4-BE49-F238E27FC236}">
                <a16:creationId xmlns:a16="http://schemas.microsoft.com/office/drawing/2014/main" id="{0819FCB6-D17A-F548-A572-089E84081B84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2163" y="4465873"/>
            <a:ext cx="37472" cy="16434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96" name="Line 20">
            <a:extLst>
              <a:ext uri="{FF2B5EF4-FFF2-40B4-BE49-F238E27FC236}">
                <a16:creationId xmlns:a16="http://schemas.microsoft.com/office/drawing/2014/main" id="{9D0AD87B-6229-6A4A-834B-821DA9BE2770}"/>
              </a:ext>
            </a:extLst>
          </p:cNvPr>
          <p:cNvSpPr>
            <a:spLocks noChangeShapeType="1"/>
          </p:cNvSpPr>
          <p:nvPr/>
        </p:nvSpPr>
        <p:spPr bwMode="auto">
          <a:xfrm>
            <a:off x="1598771" y="4230529"/>
            <a:ext cx="1258" cy="16907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97" name="Group 44">
            <a:extLst>
              <a:ext uri="{FF2B5EF4-FFF2-40B4-BE49-F238E27FC236}">
                <a16:creationId xmlns:a16="http://schemas.microsoft.com/office/drawing/2014/main" id="{EC9C29B6-C80C-DC4F-8570-A458EB0898A9}"/>
              </a:ext>
            </a:extLst>
          </p:cNvPr>
          <p:cNvGrpSpPr>
            <a:grpSpLocks/>
          </p:cNvGrpSpPr>
          <p:nvPr/>
        </p:nvGrpSpPr>
        <p:grpSpPr bwMode="auto">
          <a:xfrm>
            <a:off x="1253011" y="4550698"/>
            <a:ext cx="291626" cy="267728"/>
            <a:chOff x="-44" y="1473"/>
            <a:chExt cx="981" cy="1105"/>
          </a:xfrm>
        </p:grpSpPr>
        <p:pic>
          <p:nvPicPr>
            <p:cNvPr id="313" name="Picture 45" descr="desktop_computer_stylized_medium">
              <a:extLst>
                <a:ext uri="{FF2B5EF4-FFF2-40B4-BE49-F238E27FC236}">
                  <a16:creationId xmlns:a16="http://schemas.microsoft.com/office/drawing/2014/main" id="{D3D44C8E-D7AD-4148-82BB-3B8347CA36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4" name="Freeform 46">
              <a:extLst>
                <a:ext uri="{FF2B5EF4-FFF2-40B4-BE49-F238E27FC236}">
                  <a16:creationId xmlns:a16="http://schemas.microsoft.com/office/drawing/2014/main" id="{45365469-B389-E948-9840-869BF64C25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99" name="Group 44">
            <a:extLst>
              <a:ext uri="{FF2B5EF4-FFF2-40B4-BE49-F238E27FC236}">
                <a16:creationId xmlns:a16="http://schemas.microsoft.com/office/drawing/2014/main" id="{C66F5582-6E73-2E48-A106-7D6A75C61460}"/>
              </a:ext>
            </a:extLst>
          </p:cNvPr>
          <p:cNvGrpSpPr>
            <a:grpSpLocks/>
          </p:cNvGrpSpPr>
          <p:nvPr/>
        </p:nvGrpSpPr>
        <p:grpSpPr bwMode="auto">
          <a:xfrm>
            <a:off x="1440179" y="4043072"/>
            <a:ext cx="291626" cy="267728"/>
            <a:chOff x="-44" y="1473"/>
            <a:chExt cx="981" cy="1105"/>
          </a:xfrm>
        </p:grpSpPr>
        <p:pic>
          <p:nvPicPr>
            <p:cNvPr id="309" name="Picture 45" descr="desktop_computer_stylized_medium">
              <a:extLst>
                <a:ext uri="{FF2B5EF4-FFF2-40B4-BE49-F238E27FC236}">
                  <a16:creationId xmlns:a16="http://schemas.microsoft.com/office/drawing/2014/main" id="{C5C8A56E-0ADB-C943-8E67-1CA348C0E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0" name="Freeform 46">
              <a:extLst>
                <a:ext uri="{FF2B5EF4-FFF2-40B4-BE49-F238E27FC236}">
                  <a16:creationId xmlns:a16="http://schemas.microsoft.com/office/drawing/2014/main" id="{3E25873E-5BBD-DD43-AF60-AFD0A041924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00" name="Line 20">
            <a:extLst>
              <a:ext uri="{FF2B5EF4-FFF2-40B4-BE49-F238E27FC236}">
                <a16:creationId xmlns:a16="http://schemas.microsoft.com/office/drawing/2014/main" id="{3DF9520D-BDD4-2D48-BDD8-4BFB1C04FCB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64480" y="4329801"/>
            <a:ext cx="28510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01" name="Line 21">
            <a:extLst>
              <a:ext uri="{FF2B5EF4-FFF2-40B4-BE49-F238E27FC236}">
                <a16:creationId xmlns:a16="http://schemas.microsoft.com/office/drawing/2014/main" id="{85567736-CFFB-0D4E-98EE-48E63887F7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63239" y="4356310"/>
            <a:ext cx="139296" cy="17495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02" name="Line 22">
            <a:extLst>
              <a:ext uri="{FF2B5EF4-FFF2-40B4-BE49-F238E27FC236}">
                <a16:creationId xmlns:a16="http://schemas.microsoft.com/office/drawing/2014/main" id="{D36168AE-5EE7-4549-A9BB-591263055AC4}"/>
              </a:ext>
            </a:extLst>
          </p:cNvPr>
          <p:cNvSpPr>
            <a:spLocks noChangeShapeType="1"/>
          </p:cNvSpPr>
          <p:nvPr/>
        </p:nvSpPr>
        <p:spPr bwMode="auto">
          <a:xfrm>
            <a:off x="3378292" y="4372213"/>
            <a:ext cx="37472" cy="16434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103" name="Group 44">
            <a:extLst>
              <a:ext uri="{FF2B5EF4-FFF2-40B4-BE49-F238E27FC236}">
                <a16:creationId xmlns:a16="http://schemas.microsoft.com/office/drawing/2014/main" id="{47BAFA9D-19B3-F841-B575-C70FF5C28A86}"/>
              </a:ext>
            </a:extLst>
          </p:cNvPr>
          <p:cNvGrpSpPr>
            <a:grpSpLocks/>
          </p:cNvGrpSpPr>
          <p:nvPr/>
        </p:nvGrpSpPr>
        <p:grpSpPr bwMode="auto">
          <a:xfrm>
            <a:off x="2806446" y="4226421"/>
            <a:ext cx="291626" cy="267728"/>
            <a:chOff x="-44" y="1473"/>
            <a:chExt cx="981" cy="1105"/>
          </a:xfrm>
        </p:grpSpPr>
        <p:pic>
          <p:nvPicPr>
            <p:cNvPr id="307" name="Picture 45" descr="desktop_computer_stylized_medium">
              <a:extLst>
                <a:ext uri="{FF2B5EF4-FFF2-40B4-BE49-F238E27FC236}">
                  <a16:creationId xmlns:a16="http://schemas.microsoft.com/office/drawing/2014/main" id="{D8C266D1-D841-2545-825E-2D471F91DF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8" name="Freeform 46">
              <a:extLst>
                <a:ext uri="{FF2B5EF4-FFF2-40B4-BE49-F238E27FC236}">
                  <a16:creationId xmlns:a16="http://schemas.microsoft.com/office/drawing/2014/main" id="{60CBC35B-BBD7-9248-BB3E-2BCDE99AAA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04" name="Group 44">
            <a:extLst>
              <a:ext uri="{FF2B5EF4-FFF2-40B4-BE49-F238E27FC236}">
                <a16:creationId xmlns:a16="http://schemas.microsoft.com/office/drawing/2014/main" id="{989E2B4B-CD31-2B4B-9063-00A145A1908B}"/>
              </a:ext>
            </a:extLst>
          </p:cNvPr>
          <p:cNvGrpSpPr>
            <a:grpSpLocks/>
          </p:cNvGrpSpPr>
          <p:nvPr/>
        </p:nvGrpSpPr>
        <p:grpSpPr bwMode="auto">
          <a:xfrm>
            <a:off x="2939225" y="4474709"/>
            <a:ext cx="292440" cy="267728"/>
            <a:chOff x="-44" y="1473"/>
            <a:chExt cx="981" cy="1105"/>
          </a:xfrm>
        </p:grpSpPr>
        <p:pic>
          <p:nvPicPr>
            <p:cNvPr id="305" name="Picture 45" descr="desktop_computer_stylized_medium">
              <a:extLst>
                <a:ext uri="{FF2B5EF4-FFF2-40B4-BE49-F238E27FC236}">
                  <a16:creationId xmlns:a16="http://schemas.microsoft.com/office/drawing/2014/main" id="{F8491C03-B6AD-434A-A94D-11678F9558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6" name="Freeform 46">
              <a:extLst>
                <a:ext uri="{FF2B5EF4-FFF2-40B4-BE49-F238E27FC236}">
                  <a16:creationId xmlns:a16="http://schemas.microsoft.com/office/drawing/2014/main" id="{EF6749DA-70B4-664A-8344-66F95F0182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05" name="Group 44">
            <a:extLst>
              <a:ext uri="{FF2B5EF4-FFF2-40B4-BE49-F238E27FC236}">
                <a16:creationId xmlns:a16="http://schemas.microsoft.com/office/drawing/2014/main" id="{C1CD0C74-CCC0-7B48-9B81-44E23F480EBB}"/>
              </a:ext>
            </a:extLst>
          </p:cNvPr>
          <p:cNvGrpSpPr>
            <a:grpSpLocks/>
          </p:cNvGrpSpPr>
          <p:nvPr/>
        </p:nvGrpSpPr>
        <p:grpSpPr bwMode="auto">
          <a:xfrm>
            <a:off x="3210485" y="4491500"/>
            <a:ext cx="291626" cy="268611"/>
            <a:chOff x="-44" y="1473"/>
            <a:chExt cx="981" cy="1105"/>
          </a:xfrm>
        </p:grpSpPr>
        <p:pic>
          <p:nvPicPr>
            <p:cNvPr id="285" name="Picture 45" descr="desktop_computer_stylized_medium">
              <a:extLst>
                <a:ext uri="{FF2B5EF4-FFF2-40B4-BE49-F238E27FC236}">
                  <a16:creationId xmlns:a16="http://schemas.microsoft.com/office/drawing/2014/main" id="{1EA956C0-544D-EE47-99BB-98E5B15578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4" name="Freeform 46">
              <a:extLst>
                <a:ext uri="{FF2B5EF4-FFF2-40B4-BE49-F238E27FC236}">
                  <a16:creationId xmlns:a16="http://schemas.microsoft.com/office/drawing/2014/main" id="{68A5FE84-A454-224F-8F26-AAA740A1F8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06" name="Line 20">
            <a:extLst>
              <a:ext uri="{FF2B5EF4-FFF2-40B4-BE49-F238E27FC236}">
                <a16:creationId xmlns:a16="http://schemas.microsoft.com/office/drawing/2014/main" id="{71C69516-BE34-544D-9D86-AE7D021BFC1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38249" y="4355428"/>
            <a:ext cx="311176" cy="17406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07" name="Line 21">
            <a:extLst>
              <a:ext uri="{FF2B5EF4-FFF2-40B4-BE49-F238E27FC236}">
                <a16:creationId xmlns:a16="http://schemas.microsoft.com/office/drawing/2014/main" id="{72589EAC-902C-C84A-A47C-676F4D8B2E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00387" y="4329803"/>
            <a:ext cx="139296" cy="17495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08" name="Line 22">
            <a:extLst>
              <a:ext uri="{FF2B5EF4-FFF2-40B4-BE49-F238E27FC236}">
                <a16:creationId xmlns:a16="http://schemas.microsoft.com/office/drawing/2014/main" id="{45CEB9D6-4700-D34C-9D76-9497144AEE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415439" y="4345705"/>
            <a:ext cx="37472" cy="16434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109" name="Group 44">
            <a:extLst>
              <a:ext uri="{FF2B5EF4-FFF2-40B4-BE49-F238E27FC236}">
                <a16:creationId xmlns:a16="http://schemas.microsoft.com/office/drawing/2014/main" id="{5AD1CA38-67D2-314D-A511-4BB18E1E3F29}"/>
              </a:ext>
            </a:extLst>
          </p:cNvPr>
          <p:cNvGrpSpPr>
            <a:grpSpLocks/>
          </p:cNvGrpSpPr>
          <p:nvPr/>
        </p:nvGrpSpPr>
        <p:grpSpPr bwMode="auto">
          <a:xfrm>
            <a:off x="2512376" y="4445551"/>
            <a:ext cx="292440" cy="267728"/>
            <a:chOff x="-44" y="1473"/>
            <a:chExt cx="981" cy="1105"/>
          </a:xfrm>
        </p:grpSpPr>
        <p:pic>
          <p:nvPicPr>
            <p:cNvPr id="283" name="Picture 45" descr="desktop_computer_stylized_medium">
              <a:extLst>
                <a:ext uri="{FF2B5EF4-FFF2-40B4-BE49-F238E27FC236}">
                  <a16:creationId xmlns:a16="http://schemas.microsoft.com/office/drawing/2014/main" id="{1EC31B05-3B53-2B46-A849-22C41D018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4" name="Freeform 46">
              <a:extLst>
                <a:ext uri="{FF2B5EF4-FFF2-40B4-BE49-F238E27FC236}">
                  <a16:creationId xmlns:a16="http://schemas.microsoft.com/office/drawing/2014/main" id="{7E5B98EC-AAEE-1141-BE38-5AD7301963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10" name="Group 44">
            <a:extLst>
              <a:ext uri="{FF2B5EF4-FFF2-40B4-BE49-F238E27FC236}">
                <a16:creationId xmlns:a16="http://schemas.microsoft.com/office/drawing/2014/main" id="{5EB4704A-F04D-1A43-B828-8F811AB8DEFE}"/>
              </a:ext>
            </a:extLst>
          </p:cNvPr>
          <p:cNvGrpSpPr>
            <a:grpSpLocks/>
          </p:cNvGrpSpPr>
          <p:nvPr/>
        </p:nvGrpSpPr>
        <p:grpSpPr bwMode="auto">
          <a:xfrm>
            <a:off x="1976372" y="4448204"/>
            <a:ext cx="292440" cy="268611"/>
            <a:chOff x="-44" y="1473"/>
            <a:chExt cx="981" cy="1105"/>
          </a:xfrm>
        </p:grpSpPr>
        <p:pic>
          <p:nvPicPr>
            <p:cNvPr id="281" name="Picture 45" descr="desktop_computer_stylized_medium">
              <a:extLst>
                <a:ext uri="{FF2B5EF4-FFF2-40B4-BE49-F238E27FC236}">
                  <a16:creationId xmlns:a16="http://schemas.microsoft.com/office/drawing/2014/main" id="{7F68CBF0-5E7F-5E4D-AFC7-2591CE5A82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2" name="Freeform 46">
              <a:extLst>
                <a:ext uri="{FF2B5EF4-FFF2-40B4-BE49-F238E27FC236}">
                  <a16:creationId xmlns:a16="http://schemas.microsoft.com/office/drawing/2014/main" id="{53A859B2-9F45-1D47-82B4-DD9CAF60C7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11" name="Group 44">
            <a:extLst>
              <a:ext uri="{FF2B5EF4-FFF2-40B4-BE49-F238E27FC236}">
                <a16:creationId xmlns:a16="http://schemas.microsoft.com/office/drawing/2014/main" id="{EC8C99E4-04C0-EE47-847D-251EC7D924B5}"/>
              </a:ext>
            </a:extLst>
          </p:cNvPr>
          <p:cNvGrpSpPr>
            <a:grpSpLocks/>
          </p:cNvGrpSpPr>
          <p:nvPr/>
        </p:nvGrpSpPr>
        <p:grpSpPr bwMode="auto">
          <a:xfrm>
            <a:off x="2247633" y="4465873"/>
            <a:ext cx="292440" cy="267728"/>
            <a:chOff x="-44" y="1473"/>
            <a:chExt cx="981" cy="1105"/>
          </a:xfrm>
        </p:grpSpPr>
        <p:pic>
          <p:nvPicPr>
            <p:cNvPr id="279" name="Picture 45" descr="desktop_computer_stylized_medium">
              <a:extLst>
                <a:ext uri="{FF2B5EF4-FFF2-40B4-BE49-F238E27FC236}">
                  <a16:creationId xmlns:a16="http://schemas.microsoft.com/office/drawing/2014/main" id="{3F1EC54D-3426-DF48-9AC8-C2D0EAA258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0" name="Freeform 46">
              <a:extLst>
                <a:ext uri="{FF2B5EF4-FFF2-40B4-BE49-F238E27FC236}">
                  <a16:creationId xmlns:a16="http://schemas.microsoft.com/office/drawing/2014/main" id="{142EE49F-C2B9-8F46-A874-3B22BFA085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12" name="Line 20">
            <a:extLst>
              <a:ext uri="{FF2B5EF4-FFF2-40B4-BE49-F238E27FC236}">
                <a16:creationId xmlns:a16="http://schemas.microsoft.com/office/drawing/2014/main" id="{A6DB65A5-822E-1A43-A860-A608522794A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82822" y="4258234"/>
            <a:ext cx="285109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113" name="Group 44">
            <a:extLst>
              <a:ext uri="{FF2B5EF4-FFF2-40B4-BE49-F238E27FC236}">
                <a16:creationId xmlns:a16="http://schemas.microsoft.com/office/drawing/2014/main" id="{89187718-AEA8-4A41-BC2F-C194AB67A45C}"/>
              </a:ext>
            </a:extLst>
          </p:cNvPr>
          <p:cNvGrpSpPr>
            <a:grpSpLocks/>
          </p:cNvGrpSpPr>
          <p:nvPr/>
        </p:nvGrpSpPr>
        <p:grpSpPr bwMode="auto">
          <a:xfrm>
            <a:off x="3466778" y="4086754"/>
            <a:ext cx="292440" cy="267728"/>
            <a:chOff x="-44" y="1487"/>
            <a:chExt cx="981" cy="1105"/>
          </a:xfrm>
        </p:grpSpPr>
        <p:pic>
          <p:nvPicPr>
            <p:cNvPr id="277" name="Picture 45" descr="desktop_computer_stylized_medium">
              <a:extLst>
                <a:ext uri="{FF2B5EF4-FFF2-40B4-BE49-F238E27FC236}">
                  <a16:creationId xmlns:a16="http://schemas.microsoft.com/office/drawing/2014/main" id="{E8BD9E7E-7663-4241-9E78-26508E3239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87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8" name="Freeform 46">
              <a:extLst>
                <a:ext uri="{FF2B5EF4-FFF2-40B4-BE49-F238E27FC236}">
                  <a16:creationId xmlns:a16="http://schemas.microsoft.com/office/drawing/2014/main" id="{6E19BF71-2151-204A-9F5C-47F998CB62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14" name="Group 906">
            <a:extLst>
              <a:ext uri="{FF2B5EF4-FFF2-40B4-BE49-F238E27FC236}">
                <a16:creationId xmlns:a16="http://schemas.microsoft.com/office/drawing/2014/main" id="{A7B9C5D0-D215-F947-9CBB-71832702EC11}"/>
              </a:ext>
            </a:extLst>
          </p:cNvPr>
          <p:cNvGrpSpPr>
            <a:grpSpLocks/>
          </p:cNvGrpSpPr>
          <p:nvPr/>
        </p:nvGrpSpPr>
        <p:grpSpPr bwMode="auto">
          <a:xfrm>
            <a:off x="2685071" y="2709300"/>
            <a:ext cx="188172" cy="322511"/>
            <a:chOff x="4140" y="429"/>
            <a:chExt cx="1425" cy="2396"/>
          </a:xfrm>
        </p:grpSpPr>
        <p:sp>
          <p:nvSpPr>
            <p:cNvPr id="196" name="Freeform 907">
              <a:extLst>
                <a:ext uri="{FF2B5EF4-FFF2-40B4-BE49-F238E27FC236}">
                  <a16:creationId xmlns:a16="http://schemas.microsoft.com/office/drawing/2014/main" id="{BED9862F-E126-B144-835B-6C18EF8B3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7 w 354"/>
                <a:gd name="T1" fmla="*/ 0 h 2742"/>
                <a:gd name="T2" fmla="*/ 93 w 354"/>
                <a:gd name="T3" fmla="*/ 114 h 2742"/>
                <a:gd name="T4" fmla="*/ 91 w 354"/>
                <a:gd name="T5" fmla="*/ 881 h 2742"/>
                <a:gd name="T6" fmla="*/ 0 w 354"/>
                <a:gd name="T7" fmla="*/ 921 h 2742"/>
                <a:gd name="T8" fmla="*/ 1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97" name="Rectangle 908">
              <a:extLst>
                <a:ext uri="{FF2B5EF4-FFF2-40B4-BE49-F238E27FC236}">
                  <a16:creationId xmlns:a16="http://schemas.microsoft.com/office/drawing/2014/main" id="{BF960390-CAA4-C24E-B26D-4A7891B66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8" name="Freeform 909">
              <a:extLst>
                <a:ext uri="{FF2B5EF4-FFF2-40B4-BE49-F238E27FC236}">
                  <a16:creationId xmlns:a16="http://schemas.microsoft.com/office/drawing/2014/main" id="{3AB83BC1-35F4-5C43-8974-7DC04042E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6 w 211"/>
                <a:gd name="T3" fmla="*/ 73 h 2537"/>
                <a:gd name="T4" fmla="*/ 2 w 211"/>
                <a:gd name="T5" fmla="*/ 83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99" name="Freeform 910">
              <a:extLst>
                <a:ext uri="{FF2B5EF4-FFF2-40B4-BE49-F238E27FC236}">
                  <a16:creationId xmlns:a16="http://schemas.microsoft.com/office/drawing/2014/main" id="{1C9CBD09-0952-F44D-8063-C322604A5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3 h 226"/>
                <a:gd name="T4" fmla="*/ 87 w 328"/>
                <a:gd name="T5" fmla="*/ 77 h 226"/>
                <a:gd name="T6" fmla="*/ 0 w 328"/>
                <a:gd name="T7" fmla="*/ 3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00" name="Rectangle 911">
              <a:extLst>
                <a:ext uri="{FF2B5EF4-FFF2-40B4-BE49-F238E27FC236}">
                  <a16:creationId xmlns:a16="http://schemas.microsoft.com/office/drawing/2014/main" id="{2FE8E095-D255-4E40-B122-AD2E7E3A9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2"/>
              <a:ext cx="592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201" name="Group 912">
              <a:extLst>
                <a:ext uri="{FF2B5EF4-FFF2-40B4-BE49-F238E27FC236}">
                  <a16:creationId xmlns:a16="http://schemas.microsoft.com/office/drawing/2014/main" id="{8A2C93E3-6D9A-F441-9E5D-0C22A1EE6C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75" name="AutoShape 913">
                <a:extLst>
                  <a:ext uri="{FF2B5EF4-FFF2-40B4-BE49-F238E27FC236}">
                    <a16:creationId xmlns:a16="http://schemas.microsoft.com/office/drawing/2014/main" id="{E998E10D-08F4-154D-AB53-28156DC516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5"/>
                <a:ext cx="724" cy="12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350" dirty="0"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76" name="AutoShape 914">
                <a:extLst>
                  <a:ext uri="{FF2B5EF4-FFF2-40B4-BE49-F238E27FC236}">
                    <a16:creationId xmlns:a16="http://schemas.microsoft.com/office/drawing/2014/main" id="{27E4F92A-5C0A-6843-A304-E9C2D225D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93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350" dirty="0"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202" name="Rectangle 915">
              <a:extLst>
                <a:ext uri="{FF2B5EF4-FFF2-40B4-BE49-F238E27FC236}">
                  <a16:creationId xmlns:a16="http://schemas.microsoft.com/office/drawing/2014/main" id="{DF5BD884-C26A-5D43-B2D5-62FBAD1DD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020"/>
              <a:ext cx="592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203" name="Group 916">
              <a:extLst>
                <a:ext uri="{FF2B5EF4-FFF2-40B4-BE49-F238E27FC236}">
                  <a16:creationId xmlns:a16="http://schemas.microsoft.com/office/drawing/2014/main" id="{206F7EE4-7EE5-2D48-9725-406B9ED97C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45" name="AutoShape 917">
                <a:extLst>
                  <a:ext uri="{FF2B5EF4-FFF2-40B4-BE49-F238E27FC236}">
                    <a16:creationId xmlns:a16="http://schemas.microsoft.com/office/drawing/2014/main" id="{CB506089-40FF-C04F-9FBC-46F1D325B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1" cy="13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350" dirty="0"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73" name="AutoShape 918">
                <a:extLst>
                  <a:ext uri="{FF2B5EF4-FFF2-40B4-BE49-F238E27FC236}">
                    <a16:creationId xmlns:a16="http://schemas.microsoft.com/office/drawing/2014/main" id="{9F16DCF6-C2AC-F543-93EE-ED364F1EA4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700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350" dirty="0"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204" name="Rectangle 919">
              <a:extLst>
                <a:ext uri="{FF2B5EF4-FFF2-40B4-BE49-F238E27FC236}">
                  <a16:creationId xmlns:a16="http://schemas.microsoft.com/office/drawing/2014/main" id="{3B0364FC-659F-3945-8E0B-D71B0CC3A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61"/>
              <a:ext cx="598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5" name="Rectangle 920">
              <a:extLst>
                <a:ext uri="{FF2B5EF4-FFF2-40B4-BE49-F238E27FC236}">
                  <a16:creationId xmlns:a16="http://schemas.microsoft.com/office/drawing/2014/main" id="{0247F8A1-06CD-AF46-89A9-F0F6E4CE1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657"/>
              <a:ext cx="598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206" name="Group 921">
              <a:extLst>
                <a:ext uri="{FF2B5EF4-FFF2-40B4-BE49-F238E27FC236}">
                  <a16:creationId xmlns:a16="http://schemas.microsoft.com/office/drawing/2014/main" id="{9DF8DE74-ED14-FC47-BDC9-C42018BAB6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31" name="AutoShape 922">
                <a:extLst>
                  <a:ext uri="{FF2B5EF4-FFF2-40B4-BE49-F238E27FC236}">
                    <a16:creationId xmlns:a16="http://schemas.microsoft.com/office/drawing/2014/main" id="{0EF07A51-AD25-9144-825F-0B2C2B6688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350" dirty="0"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37" name="AutoShape 923">
                <a:extLst>
                  <a:ext uri="{FF2B5EF4-FFF2-40B4-BE49-F238E27FC236}">
                    <a16:creationId xmlns:a16="http://schemas.microsoft.com/office/drawing/2014/main" id="{A702F468-48AE-234D-9379-C73A13006D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699" cy="12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350" dirty="0"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207" name="Freeform 924">
              <a:extLst>
                <a:ext uri="{FF2B5EF4-FFF2-40B4-BE49-F238E27FC236}">
                  <a16:creationId xmlns:a16="http://schemas.microsoft.com/office/drawing/2014/main" id="{5237487A-AE0F-4949-8801-1E4C4F72B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2 h 226"/>
                <a:gd name="T4" fmla="*/ 87 w 328"/>
                <a:gd name="T5" fmla="*/ 75 h 226"/>
                <a:gd name="T6" fmla="*/ 0 w 328"/>
                <a:gd name="T7" fmla="*/ 3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08" name="Group 925">
              <a:extLst>
                <a:ext uri="{FF2B5EF4-FFF2-40B4-BE49-F238E27FC236}">
                  <a16:creationId xmlns:a16="http://schemas.microsoft.com/office/drawing/2014/main" id="{068E1C56-AB36-4F41-98F9-19705232DB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20" name="AutoShape 926">
                <a:extLst>
                  <a:ext uri="{FF2B5EF4-FFF2-40B4-BE49-F238E27FC236}">
                    <a16:creationId xmlns:a16="http://schemas.microsoft.com/office/drawing/2014/main" id="{71D6A333-3FF6-B04C-AF15-F69818E44A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15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350" dirty="0"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23" name="AutoShape 927">
                <a:extLst>
                  <a:ext uri="{FF2B5EF4-FFF2-40B4-BE49-F238E27FC236}">
                    <a16:creationId xmlns:a16="http://schemas.microsoft.com/office/drawing/2014/main" id="{1ABCF5F0-CD9D-1746-A808-67AD07AB4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2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350" dirty="0"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209" name="Rectangle 928">
              <a:extLst>
                <a:ext uri="{FF2B5EF4-FFF2-40B4-BE49-F238E27FC236}">
                  <a16:creationId xmlns:a16="http://schemas.microsoft.com/office/drawing/2014/main" id="{9C6F879A-C8A9-594A-9188-5391582EB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8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0" name="Freeform 929">
              <a:extLst>
                <a:ext uri="{FF2B5EF4-FFF2-40B4-BE49-F238E27FC236}">
                  <a16:creationId xmlns:a16="http://schemas.microsoft.com/office/drawing/2014/main" id="{7EC604D7-A689-C84C-8581-3313FC7E9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7 w 296"/>
                <a:gd name="T3" fmla="*/ 47 h 256"/>
                <a:gd name="T4" fmla="*/ 78 w 296"/>
                <a:gd name="T5" fmla="*/ 85 h 256"/>
                <a:gd name="T6" fmla="*/ 0 w 296"/>
                <a:gd name="T7" fmla="*/ 3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11" name="Freeform 930">
              <a:extLst>
                <a:ext uri="{FF2B5EF4-FFF2-40B4-BE49-F238E27FC236}">
                  <a16:creationId xmlns:a16="http://schemas.microsoft.com/office/drawing/2014/main" id="{DACB8CB7-9A88-D642-99BF-B6AAE6675F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81 w 304"/>
                <a:gd name="T3" fmla="*/ 55 h 288"/>
                <a:gd name="T4" fmla="*/ 76 w 304"/>
                <a:gd name="T5" fmla="*/ 97 h 288"/>
                <a:gd name="T6" fmla="*/ 2 w 304"/>
                <a:gd name="T7" fmla="*/ 4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12" name="Oval 931">
              <a:extLst>
                <a:ext uri="{FF2B5EF4-FFF2-40B4-BE49-F238E27FC236}">
                  <a16:creationId xmlns:a16="http://schemas.microsoft.com/office/drawing/2014/main" id="{4D458CCD-2596-7D4D-903A-273DDEC0F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08"/>
              <a:ext cx="49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3" name="Freeform 932">
              <a:extLst>
                <a:ext uri="{FF2B5EF4-FFF2-40B4-BE49-F238E27FC236}">
                  <a16:creationId xmlns:a16="http://schemas.microsoft.com/office/drawing/2014/main" id="{36023226-4276-2849-8FE5-E40271912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6 h 240"/>
                <a:gd name="T2" fmla="*/ 2 w 306"/>
                <a:gd name="T3" fmla="*/ 81 h 240"/>
                <a:gd name="T4" fmla="*/ 81 w 306"/>
                <a:gd name="T5" fmla="*/ 37 h 240"/>
                <a:gd name="T6" fmla="*/ 78 w 306"/>
                <a:gd name="T7" fmla="*/ 0 h 240"/>
                <a:gd name="T8" fmla="*/ 0 w 306"/>
                <a:gd name="T9" fmla="*/ 3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14" name="AutoShape 933">
              <a:extLst>
                <a:ext uri="{FF2B5EF4-FFF2-40B4-BE49-F238E27FC236}">
                  <a16:creationId xmlns:a16="http://schemas.microsoft.com/office/drawing/2014/main" id="{11525C9D-9FA2-A943-81A5-DF14755CA3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1"/>
              <a:ext cx="1197" cy="144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5" name="AutoShape 934">
              <a:extLst>
                <a:ext uri="{FF2B5EF4-FFF2-40B4-BE49-F238E27FC236}">
                  <a16:creationId xmlns:a16="http://schemas.microsoft.com/office/drawing/2014/main" id="{FFDA69C3-A2EC-BF49-A41C-21CAD61862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7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6" name="Oval 935">
              <a:extLst>
                <a:ext uri="{FF2B5EF4-FFF2-40B4-BE49-F238E27FC236}">
                  <a16:creationId xmlns:a16="http://schemas.microsoft.com/office/drawing/2014/main" id="{32A1C75A-951D-8C44-975C-B558D8777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5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7" name="Oval 936">
              <a:extLst>
                <a:ext uri="{FF2B5EF4-FFF2-40B4-BE49-F238E27FC236}">
                  <a16:creationId xmlns:a16="http://schemas.microsoft.com/office/drawing/2014/main" id="{1F74D6CF-0B39-DE4E-9FDF-40332212D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5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8" name="Oval 937">
              <a:extLst>
                <a:ext uri="{FF2B5EF4-FFF2-40B4-BE49-F238E27FC236}">
                  <a16:creationId xmlns:a16="http://schemas.microsoft.com/office/drawing/2014/main" id="{A310EE74-874D-424D-ADB0-C3B8B1F80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79"/>
              <a:ext cx="154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9" name="Rectangle 938">
              <a:extLst>
                <a:ext uri="{FF2B5EF4-FFF2-40B4-BE49-F238E27FC236}">
                  <a16:creationId xmlns:a16="http://schemas.microsoft.com/office/drawing/2014/main" id="{6CEE3458-9541-804C-BABB-1D5D0A626A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9" y="1834"/>
              <a:ext cx="86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115" name="Group 906">
            <a:extLst>
              <a:ext uri="{FF2B5EF4-FFF2-40B4-BE49-F238E27FC236}">
                <a16:creationId xmlns:a16="http://schemas.microsoft.com/office/drawing/2014/main" id="{E3A67C06-B879-D64F-928D-B0C2F32A9249}"/>
              </a:ext>
            </a:extLst>
          </p:cNvPr>
          <p:cNvGrpSpPr>
            <a:grpSpLocks/>
          </p:cNvGrpSpPr>
          <p:nvPr/>
        </p:nvGrpSpPr>
        <p:grpSpPr bwMode="auto">
          <a:xfrm>
            <a:off x="2995435" y="2992931"/>
            <a:ext cx="188171" cy="322510"/>
            <a:chOff x="4140" y="429"/>
            <a:chExt cx="1425" cy="2396"/>
          </a:xfrm>
        </p:grpSpPr>
        <p:sp>
          <p:nvSpPr>
            <p:cNvPr id="164" name="Freeform 907">
              <a:extLst>
                <a:ext uri="{FF2B5EF4-FFF2-40B4-BE49-F238E27FC236}">
                  <a16:creationId xmlns:a16="http://schemas.microsoft.com/office/drawing/2014/main" id="{282A8192-3A77-134C-807E-91EC9EAEE4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7 w 354"/>
                <a:gd name="T1" fmla="*/ 0 h 2742"/>
                <a:gd name="T2" fmla="*/ 93 w 354"/>
                <a:gd name="T3" fmla="*/ 114 h 2742"/>
                <a:gd name="T4" fmla="*/ 91 w 354"/>
                <a:gd name="T5" fmla="*/ 881 h 2742"/>
                <a:gd name="T6" fmla="*/ 0 w 354"/>
                <a:gd name="T7" fmla="*/ 921 h 2742"/>
                <a:gd name="T8" fmla="*/ 1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5" name="Rectangle 908">
              <a:extLst>
                <a:ext uri="{FF2B5EF4-FFF2-40B4-BE49-F238E27FC236}">
                  <a16:creationId xmlns:a16="http://schemas.microsoft.com/office/drawing/2014/main" id="{AC228ED7-6D71-7F47-A160-E07C5483A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66" name="Freeform 909">
              <a:extLst>
                <a:ext uri="{FF2B5EF4-FFF2-40B4-BE49-F238E27FC236}">
                  <a16:creationId xmlns:a16="http://schemas.microsoft.com/office/drawing/2014/main" id="{8B243AF6-502B-AA43-AD5E-4E8DC62E84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6 w 211"/>
                <a:gd name="T3" fmla="*/ 73 h 2537"/>
                <a:gd name="T4" fmla="*/ 2 w 211"/>
                <a:gd name="T5" fmla="*/ 83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7" name="Freeform 910">
              <a:extLst>
                <a:ext uri="{FF2B5EF4-FFF2-40B4-BE49-F238E27FC236}">
                  <a16:creationId xmlns:a16="http://schemas.microsoft.com/office/drawing/2014/main" id="{F3F62FB9-5A91-194D-8CE8-618C42B68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3 h 226"/>
                <a:gd name="T4" fmla="*/ 87 w 328"/>
                <a:gd name="T5" fmla="*/ 77 h 226"/>
                <a:gd name="T6" fmla="*/ 0 w 328"/>
                <a:gd name="T7" fmla="*/ 3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68" name="Rectangle 911">
              <a:extLst>
                <a:ext uri="{FF2B5EF4-FFF2-40B4-BE49-F238E27FC236}">
                  <a16:creationId xmlns:a16="http://schemas.microsoft.com/office/drawing/2014/main" id="{F78C1223-9CFB-D24C-AA97-88B9175ED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2"/>
              <a:ext cx="592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169" name="Group 912">
              <a:extLst>
                <a:ext uri="{FF2B5EF4-FFF2-40B4-BE49-F238E27FC236}">
                  <a16:creationId xmlns:a16="http://schemas.microsoft.com/office/drawing/2014/main" id="{51A11393-1087-4140-8E4B-D4DE2AD02B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94" name="AutoShape 913">
                <a:extLst>
                  <a:ext uri="{FF2B5EF4-FFF2-40B4-BE49-F238E27FC236}">
                    <a16:creationId xmlns:a16="http://schemas.microsoft.com/office/drawing/2014/main" id="{AE948E34-20DE-3445-8AB7-B98285286A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5"/>
                <a:ext cx="724" cy="12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350" dirty="0"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95" name="AutoShape 914">
                <a:extLst>
                  <a:ext uri="{FF2B5EF4-FFF2-40B4-BE49-F238E27FC236}">
                    <a16:creationId xmlns:a16="http://schemas.microsoft.com/office/drawing/2014/main" id="{32D8B979-576F-EB40-95E2-FC106E5748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93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350" dirty="0"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170" name="Rectangle 915">
              <a:extLst>
                <a:ext uri="{FF2B5EF4-FFF2-40B4-BE49-F238E27FC236}">
                  <a16:creationId xmlns:a16="http://schemas.microsoft.com/office/drawing/2014/main" id="{E4CDC6BC-2DA6-BC44-B692-020A0D0AE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020"/>
              <a:ext cx="592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171" name="Group 916">
              <a:extLst>
                <a:ext uri="{FF2B5EF4-FFF2-40B4-BE49-F238E27FC236}">
                  <a16:creationId xmlns:a16="http://schemas.microsoft.com/office/drawing/2014/main" id="{AB60262A-3F98-094D-9256-31275D6FC2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92" name="AutoShape 917">
                <a:extLst>
                  <a:ext uri="{FF2B5EF4-FFF2-40B4-BE49-F238E27FC236}">
                    <a16:creationId xmlns:a16="http://schemas.microsoft.com/office/drawing/2014/main" id="{9E66E9C4-39FB-E64B-9DA9-ADF436E35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1" cy="13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350" dirty="0"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93" name="AutoShape 918">
                <a:extLst>
                  <a:ext uri="{FF2B5EF4-FFF2-40B4-BE49-F238E27FC236}">
                    <a16:creationId xmlns:a16="http://schemas.microsoft.com/office/drawing/2014/main" id="{52ECBB6D-04FA-8C47-986B-FB10489731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700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350" dirty="0"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172" name="Rectangle 919">
              <a:extLst>
                <a:ext uri="{FF2B5EF4-FFF2-40B4-BE49-F238E27FC236}">
                  <a16:creationId xmlns:a16="http://schemas.microsoft.com/office/drawing/2014/main" id="{1591C828-7F82-224C-9ABE-80DE0CAD5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61"/>
              <a:ext cx="598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3" name="Rectangle 920">
              <a:extLst>
                <a:ext uri="{FF2B5EF4-FFF2-40B4-BE49-F238E27FC236}">
                  <a16:creationId xmlns:a16="http://schemas.microsoft.com/office/drawing/2014/main" id="{BFDBC040-495C-AD4F-AB64-E9145C9E91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657"/>
              <a:ext cx="598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174" name="Group 921">
              <a:extLst>
                <a:ext uri="{FF2B5EF4-FFF2-40B4-BE49-F238E27FC236}">
                  <a16:creationId xmlns:a16="http://schemas.microsoft.com/office/drawing/2014/main" id="{62D76478-6E9A-C842-89A6-1182B0FFA9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90" name="AutoShape 922">
                <a:extLst>
                  <a:ext uri="{FF2B5EF4-FFF2-40B4-BE49-F238E27FC236}">
                    <a16:creationId xmlns:a16="http://schemas.microsoft.com/office/drawing/2014/main" id="{61D556A4-CAE2-F345-B8DF-8C57B78D3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350" dirty="0"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91" name="AutoShape 923">
                <a:extLst>
                  <a:ext uri="{FF2B5EF4-FFF2-40B4-BE49-F238E27FC236}">
                    <a16:creationId xmlns:a16="http://schemas.microsoft.com/office/drawing/2014/main" id="{971A650C-1984-6F4D-9C36-86CD5219E8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699" cy="12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350" dirty="0"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175" name="Freeform 924">
              <a:extLst>
                <a:ext uri="{FF2B5EF4-FFF2-40B4-BE49-F238E27FC236}">
                  <a16:creationId xmlns:a16="http://schemas.microsoft.com/office/drawing/2014/main" id="{FE2F8C79-1F6D-4B42-B415-40743BCA77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2 h 226"/>
                <a:gd name="T4" fmla="*/ 87 w 328"/>
                <a:gd name="T5" fmla="*/ 75 h 226"/>
                <a:gd name="T6" fmla="*/ 0 w 328"/>
                <a:gd name="T7" fmla="*/ 3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176" name="Group 925">
              <a:extLst>
                <a:ext uri="{FF2B5EF4-FFF2-40B4-BE49-F238E27FC236}">
                  <a16:creationId xmlns:a16="http://schemas.microsoft.com/office/drawing/2014/main" id="{AFE70400-8965-7B4F-B1F6-374725D345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88" name="AutoShape 926">
                <a:extLst>
                  <a:ext uri="{FF2B5EF4-FFF2-40B4-BE49-F238E27FC236}">
                    <a16:creationId xmlns:a16="http://schemas.microsoft.com/office/drawing/2014/main" id="{CA78E25F-593A-884E-A212-DA0B2C6FD0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15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350" dirty="0"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89" name="AutoShape 927">
                <a:extLst>
                  <a:ext uri="{FF2B5EF4-FFF2-40B4-BE49-F238E27FC236}">
                    <a16:creationId xmlns:a16="http://schemas.microsoft.com/office/drawing/2014/main" id="{E60D41ED-2A41-484C-9046-2D97532FA7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2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350" dirty="0"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177" name="Rectangle 928">
              <a:extLst>
                <a:ext uri="{FF2B5EF4-FFF2-40B4-BE49-F238E27FC236}">
                  <a16:creationId xmlns:a16="http://schemas.microsoft.com/office/drawing/2014/main" id="{C45B91FB-758E-6949-9ACB-A99A22C4F7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8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8" name="Freeform 929">
              <a:extLst>
                <a:ext uri="{FF2B5EF4-FFF2-40B4-BE49-F238E27FC236}">
                  <a16:creationId xmlns:a16="http://schemas.microsoft.com/office/drawing/2014/main" id="{8BB12A06-CEE5-274E-AFA2-79BC967C2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7 w 296"/>
                <a:gd name="T3" fmla="*/ 47 h 256"/>
                <a:gd name="T4" fmla="*/ 78 w 296"/>
                <a:gd name="T5" fmla="*/ 85 h 256"/>
                <a:gd name="T6" fmla="*/ 0 w 296"/>
                <a:gd name="T7" fmla="*/ 3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79" name="Freeform 930">
              <a:extLst>
                <a:ext uri="{FF2B5EF4-FFF2-40B4-BE49-F238E27FC236}">
                  <a16:creationId xmlns:a16="http://schemas.microsoft.com/office/drawing/2014/main" id="{CAA3B770-95AA-7248-AEDB-C998E136B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81 w 304"/>
                <a:gd name="T3" fmla="*/ 55 h 288"/>
                <a:gd name="T4" fmla="*/ 76 w 304"/>
                <a:gd name="T5" fmla="*/ 97 h 288"/>
                <a:gd name="T6" fmla="*/ 2 w 304"/>
                <a:gd name="T7" fmla="*/ 4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0" name="Oval 931">
              <a:extLst>
                <a:ext uri="{FF2B5EF4-FFF2-40B4-BE49-F238E27FC236}">
                  <a16:creationId xmlns:a16="http://schemas.microsoft.com/office/drawing/2014/main" id="{D7CAFE06-E7B1-2844-BEE0-541C24374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08"/>
              <a:ext cx="49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1" name="Freeform 932">
              <a:extLst>
                <a:ext uri="{FF2B5EF4-FFF2-40B4-BE49-F238E27FC236}">
                  <a16:creationId xmlns:a16="http://schemas.microsoft.com/office/drawing/2014/main" id="{045B3B81-794C-0147-82F5-95ABFD6C0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6 h 240"/>
                <a:gd name="T2" fmla="*/ 2 w 306"/>
                <a:gd name="T3" fmla="*/ 81 h 240"/>
                <a:gd name="T4" fmla="*/ 81 w 306"/>
                <a:gd name="T5" fmla="*/ 37 h 240"/>
                <a:gd name="T6" fmla="*/ 78 w 306"/>
                <a:gd name="T7" fmla="*/ 0 h 240"/>
                <a:gd name="T8" fmla="*/ 0 w 306"/>
                <a:gd name="T9" fmla="*/ 3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82" name="AutoShape 933">
              <a:extLst>
                <a:ext uri="{FF2B5EF4-FFF2-40B4-BE49-F238E27FC236}">
                  <a16:creationId xmlns:a16="http://schemas.microsoft.com/office/drawing/2014/main" id="{5A5CB92D-83D1-2240-B332-466A5BB1A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1"/>
              <a:ext cx="1197" cy="144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3" name="AutoShape 934">
              <a:extLst>
                <a:ext uri="{FF2B5EF4-FFF2-40B4-BE49-F238E27FC236}">
                  <a16:creationId xmlns:a16="http://schemas.microsoft.com/office/drawing/2014/main" id="{71F487C8-272B-8C43-8DCA-63C8490FE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7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4" name="Oval 935">
              <a:extLst>
                <a:ext uri="{FF2B5EF4-FFF2-40B4-BE49-F238E27FC236}">
                  <a16:creationId xmlns:a16="http://schemas.microsoft.com/office/drawing/2014/main" id="{4A774DAE-0466-C84B-9E90-DAD1D7164C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5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5" name="Oval 936">
              <a:extLst>
                <a:ext uri="{FF2B5EF4-FFF2-40B4-BE49-F238E27FC236}">
                  <a16:creationId xmlns:a16="http://schemas.microsoft.com/office/drawing/2014/main" id="{A9B70292-A0C1-0F42-83FF-EEC215BDA0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5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6" name="Oval 937">
              <a:extLst>
                <a:ext uri="{FF2B5EF4-FFF2-40B4-BE49-F238E27FC236}">
                  <a16:creationId xmlns:a16="http://schemas.microsoft.com/office/drawing/2014/main" id="{82A148D7-01B9-754C-84E5-98B8C25D5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79"/>
              <a:ext cx="154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7" name="Rectangle 938">
              <a:extLst>
                <a:ext uri="{FF2B5EF4-FFF2-40B4-BE49-F238E27FC236}">
                  <a16:creationId xmlns:a16="http://schemas.microsoft.com/office/drawing/2014/main" id="{C3D5523A-363B-2642-9D85-3CF484B85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9" y="1834"/>
              <a:ext cx="86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DA7A623-84FE-7649-BC09-AECF83B28AF4}"/>
              </a:ext>
            </a:extLst>
          </p:cNvPr>
          <p:cNvGrpSpPr/>
          <p:nvPr/>
        </p:nvGrpSpPr>
        <p:grpSpPr>
          <a:xfrm>
            <a:off x="1457367" y="2775223"/>
            <a:ext cx="459178" cy="246289"/>
            <a:chOff x="7493876" y="2774731"/>
            <a:chExt cx="1481958" cy="894622"/>
          </a:xfrm>
        </p:grpSpPr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75F1E651-4EC6-FF45-9D6F-E6473C1633E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  <a:defRPr/>
              </a:pPr>
              <a:r>
                <a:rPr lang="en-US" sz="1350" kern="1200" dirty="0">
                  <a:solidFill>
                    <a:prstClr val="white"/>
                  </a:solidFill>
                </a:rPr>
                <a:t>                   </a:t>
              </a: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4B40BAB5-7BB3-FB40-A9ED-8673C88F193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  <a:defRPr/>
              </a:pPr>
              <a:r>
                <a:rPr lang="en-US" sz="1350" kern="1200" dirty="0">
                  <a:solidFill>
                    <a:prstClr val="white"/>
                  </a:solidFill>
                </a:rPr>
                <a:t>              </a:t>
              </a: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0BA7B6A2-DA31-474B-91AC-4A6969C7429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3FB79240-8923-AA4A-BB9B-9ADA9BAB521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97BCE9AE-808F-194B-9274-E87B7C73ABB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70E4C6AF-15F4-8A42-8B1D-06100D31686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88654F13-D45C-2742-96FF-71FAC38C4EF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53FC4194-AA92-8446-96E4-D8F9BA52D04A}"/>
              </a:ext>
            </a:extLst>
          </p:cNvPr>
          <p:cNvGrpSpPr/>
          <p:nvPr/>
        </p:nvGrpSpPr>
        <p:grpSpPr>
          <a:xfrm>
            <a:off x="1390344" y="4322834"/>
            <a:ext cx="341795" cy="196877"/>
            <a:chOff x="3668110" y="2448910"/>
            <a:chExt cx="3794234" cy="216513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CF9CC670-89DB-094A-82D0-6F719FCF6763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  <a:defRPr/>
              </a:pPr>
              <a:endParaRPr lang="en-US" sz="1350" kern="1200">
                <a:solidFill>
                  <a:prstClr val="white"/>
                </a:solidFill>
              </a:endParaRPr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BC35570F-CC43-8D45-AEA4-B781C6FB84B3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  <a:defRPr/>
              </a:pPr>
              <a:endParaRPr lang="en-US" sz="1350" kern="1200">
                <a:solidFill>
                  <a:prstClr val="white"/>
                </a:solidFill>
              </a:endParaRP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AE298724-015E-974F-8728-549486275045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7E8D59BF-37A3-C74C-AC4F-8A2FFB68F079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ED8FAF41-F93B-E042-B916-EB277D0662EC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B17F6B3B-10EC-BD49-9D86-2EF626AD0E63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871C1393-9ED2-A944-BDA1-DA3D53E6ACA6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36CC37C-87FD-3D48-B7A2-809DD5C57BF5}"/>
              </a:ext>
            </a:extLst>
          </p:cNvPr>
          <p:cNvGrpSpPr/>
          <p:nvPr/>
        </p:nvGrpSpPr>
        <p:grpSpPr>
          <a:xfrm>
            <a:off x="2179612" y="4208277"/>
            <a:ext cx="341795" cy="196877"/>
            <a:chOff x="3668110" y="2448910"/>
            <a:chExt cx="3794234" cy="2165130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356B931-44E5-3F44-8FDC-74A46B6E9021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  <a:defRPr/>
              </a:pPr>
              <a:endParaRPr lang="en-US" sz="1350" kern="1200">
                <a:solidFill>
                  <a:prstClr val="white"/>
                </a:solidFill>
              </a:endParaRPr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E8A52C57-520F-9747-8460-5AAF0FC0EAD4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  <a:defRPr/>
              </a:pPr>
              <a:endParaRPr lang="en-US" sz="1350" kern="1200">
                <a:solidFill>
                  <a:prstClr val="white"/>
                </a:solidFill>
              </a:endParaRPr>
            </a:p>
          </p:txBody>
        </p: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0157AC0-1E32-2A41-95FD-7F17E9D163A6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163011B3-F45A-5244-96F4-5F404828C59A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029DC67C-10FD-3B4D-A055-98630FCF5D2A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C3FE3A5B-7AE3-7A4C-9BD4-6DBB8A3AFB45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8FC26F94-08E9-0549-B31B-7DE42BFD5BE2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8238E296-799C-104B-9D2A-5B14B9D6E997}"/>
              </a:ext>
            </a:extLst>
          </p:cNvPr>
          <p:cNvSpPr/>
          <p:nvPr/>
        </p:nvSpPr>
        <p:spPr>
          <a:xfrm>
            <a:off x="2841786" y="3883345"/>
            <a:ext cx="1061561" cy="1007269"/>
          </a:xfrm>
          <a:prstGeom prst="ellipse">
            <a:avLst/>
          </a:prstGeom>
          <a:noFill/>
          <a:ln w="19050">
            <a:solidFill>
              <a:srgbClr val="000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3E46E3-5EEE-1249-846B-83D8E9F883A8}"/>
              </a:ext>
            </a:extLst>
          </p:cNvPr>
          <p:cNvSpPr/>
          <p:nvPr/>
        </p:nvSpPr>
        <p:spPr>
          <a:xfrm rot="1109789">
            <a:off x="581724" y="3881693"/>
            <a:ext cx="1459396" cy="1001791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0E4507-2CDA-014C-9F4F-8030F04F859E}"/>
              </a:ext>
            </a:extLst>
          </p:cNvPr>
          <p:cNvSpPr/>
          <p:nvPr/>
        </p:nvSpPr>
        <p:spPr>
          <a:xfrm>
            <a:off x="767366" y="3829052"/>
            <a:ext cx="561499" cy="127159"/>
          </a:xfrm>
          <a:prstGeom prst="rect">
            <a:avLst/>
          </a:prstGeom>
          <a:solidFill>
            <a:srgbClr val="9CE0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906BD4-1D3D-4844-8259-6DAD4A12C76B}"/>
              </a:ext>
            </a:extLst>
          </p:cNvPr>
          <p:cNvSpPr txBox="1"/>
          <p:nvPr/>
        </p:nvSpPr>
        <p:spPr>
          <a:xfrm>
            <a:off x="734407" y="3659126"/>
            <a:ext cx="846642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  <a:buClrTx/>
              <a:buFontTx/>
              <a:buNone/>
            </a:pPr>
            <a:r>
              <a:rPr lang="en-US" sz="12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Computer </a:t>
            </a:r>
          </a:p>
          <a:p>
            <a:pPr>
              <a:lnSpc>
                <a:spcPct val="85000"/>
              </a:lnSpc>
              <a:buClrTx/>
              <a:buFontTx/>
              <a:buNone/>
            </a:pPr>
            <a:r>
              <a:rPr lang="en-US" sz="12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Science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00A8A98-CA9C-0447-A884-8B9F07077C06}"/>
              </a:ext>
            </a:extLst>
          </p:cNvPr>
          <p:cNvGrpSpPr/>
          <p:nvPr/>
        </p:nvGrpSpPr>
        <p:grpSpPr>
          <a:xfrm>
            <a:off x="3420876" y="3829054"/>
            <a:ext cx="338589" cy="249299"/>
            <a:chOff x="3878580" y="5130446"/>
            <a:chExt cx="451452" cy="332399"/>
          </a:xfrm>
        </p:grpSpPr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FAF7F944-BF94-374F-9872-EC0AA6C7AB53}"/>
                </a:ext>
              </a:extLst>
            </p:cNvPr>
            <p:cNvSpPr/>
            <p:nvPr/>
          </p:nvSpPr>
          <p:spPr>
            <a:xfrm>
              <a:off x="3878580" y="5172075"/>
              <a:ext cx="356235" cy="169545"/>
            </a:xfrm>
            <a:prstGeom prst="rect">
              <a:avLst/>
            </a:prstGeom>
            <a:solidFill>
              <a:srgbClr val="9CE0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</a:pPr>
              <a:endParaRPr lang="en-US" sz="1350" kern="1200">
                <a:solidFill>
                  <a:prstClr val="white"/>
                </a:solidFill>
              </a:endParaRPr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B08275E2-D861-284C-8508-F089B5612D6A}"/>
                </a:ext>
              </a:extLst>
            </p:cNvPr>
            <p:cNvSpPr txBox="1"/>
            <p:nvPr/>
          </p:nvSpPr>
          <p:spPr>
            <a:xfrm>
              <a:off x="3882901" y="5130446"/>
              <a:ext cx="447131" cy="33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5000"/>
                </a:lnSpc>
                <a:buClrTx/>
                <a:buFontTx/>
                <a:buNone/>
              </a:pPr>
              <a:r>
                <a:rPr lang="en-US" sz="12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EE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172338A-93CF-9F4E-B72F-E32B90492E18}"/>
              </a:ext>
            </a:extLst>
          </p:cNvPr>
          <p:cNvGrpSpPr/>
          <p:nvPr/>
        </p:nvGrpSpPr>
        <p:grpSpPr>
          <a:xfrm>
            <a:off x="3169623" y="4222269"/>
            <a:ext cx="341795" cy="196877"/>
            <a:chOff x="3668110" y="2448910"/>
            <a:chExt cx="3794234" cy="2165130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1D3CB39-88E8-BE41-953B-0BCD321784A0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  <a:defRPr/>
              </a:pPr>
              <a:endParaRPr lang="en-US" sz="1350" kern="1200">
                <a:solidFill>
                  <a:prstClr val="white"/>
                </a:solidFill>
              </a:endParaRPr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31F6FF40-E209-2C4F-998B-EACCEAD78C0B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  <a:defRPr/>
              </a:pPr>
              <a:endParaRPr lang="en-US" sz="1350" kern="1200">
                <a:solidFill>
                  <a:prstClr val="white"/>
                </a:solidFill>
              </a:endParaRP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85C88B42-46C3-8448-9752-714A4EE68AA0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E2B03237-BE67-DA40-8F8A-49F6F884919A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3D16D500-6BE3-3A44-9006-1263D1813429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DB5AADC8-D1D8-AE47-BC82-F8EAC740C732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636C4C0B-0A49-B540-B6B3-1F52B9A8C35A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FC0C12D-791A-7C43-97DF-19F78F6E6F59}"/>
              </a:ext>
            </a:extLst>
          </p:cNvPr>
          <p:cNvGrpSpPr/>
          <p:nvPr/>
        </p:nvGrpSpPr>
        <p:grpSpPr>
          <a:xfrm>
            <a:off x="1290627" y="3343913"/>
            <a:ext cx="2552713" cy="1318577"/>
            <a:chOff x="1720833" y="3315547"/>
            <a:chExt cx="3403617" cy="175810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F47139A-F594-B04E-B78D-A318DF9F601B}"/>
                </a:ext>
              </a:extLst>
            </p:cNvPr>
            <p:cNvGrpSpPr/>
            <p:nvPr/>
          </p:nvGrpSpPr>
          <p:grpSpPr>
            <a:xfrm>
              <a:off x="4692650" y="4630977"/>
              <a:ext cx="431800" cy="442673"/>
              <a:chOff x="4692650" y="4630977"/>
              <a:chExt cx="431800" cy="442673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DD359C1-18FC-7B46-9593-FA90AF3DE450}"/>
                  </a:ext>
                </a:extLst>
              </p:cNvPr>
              <p:cNvSpPr/>
              <p:nvPr/>
            </p:nvSpPr>
            <p:spPr>
              <a:xfrm>
                <a:off x="4692650" y="4654550"/>
                <a:ext cx="431800" cy="419100"/>
              </a:xfrm>
              <a:prstGeom prst="ellipse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A99D692-EA7A-D04C-BBFE-C84313A8C55F}"/>
                  </a:ext>
                </a:extLst>
              </p:cNvPr>
              <p:cNvSpPr/>
              <p:nvPr/>
            </p:nvSpPr>
            <p:spPr>
              <a:xfrm rot="1672634">
                <a:off x="4708332" y="4630977"/>
                <a:ext cx="100405" cy="275301"/>
              </a:xfrm>
              <a:prstGeom prst="rect">
                <a:avLst/>
              </a:prstGeom>
              <a:solidFill>
                <a:srgbClr val="9CE0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FD28509-F617-F84F-9927-F274B4E6008F}"/>
                </a:ext>
              </a:extLst>
            </p:cNvPr>
            <p:cNvGrpSpPr/>
            <p:nvPr/>
          </p:nvGrpSpPr>
          <p:grpSpPr>
            <a:xfrm>
              <a:off x="1720833" y="3315547"/>
              <a:ext cx="3138635" cy="1350613"/>
              <a:chOff x="1720833" y="3315547"/>
              <a:chExt cx="3138635" cy="1350613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E4B625D-8128-5940-A225-2922C6D629EE}"/>
                  </a:ext>
                </a:extLst>
              </p:cNvPr>
              <p:cNvSpPr/>
              <p:nvPr/>
            </p:nvSpPr>
            <p:spPr>
              <a:xfrm rot="959039">
                <a:off x="1720833" y="4041748"/>
                <a:ext cx="595424" cy="136164"/>
              </a:xfrm>
              <a:prstGeom prst="rect">
                <a:avLst/>
              </a:prstGeom>
              <a:solidFill>
                <a:srgbClr val="9CE0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324" name="Freeform 323">
                <a:extLst>
                  <a:ext uri="{FF2B5EF4-FFF2-40B4-BE49-F238E27FC236}">
                    <a16:creationId xmlns:a16="http://schemas.microsoft.com/office/drawing/2014/main" id="{9858C4E2-CD6B-204D-A889-E8BC78094E5C}"/>
                  </a:ext>
                </a:extLst>
              </p:cNvPr>
              <p:cNvSpPr/>
              <p:nvPr/>
            </p:nvSpPr>
            <p:spPr>
              <a:xfrm>
                <a:off x="1831800" y="3315547"/>
                <a:ext cx="3027668" cy="1350613"/>
              </a:xfrm>
              <a:custGeom>
                <a:avLst/>
                <a:gdLst>
                  <a:gd name="connsiteX0" fmla="*/ 2579570 w 2579570"/>
                  <a:gd name="connsiteY0" fmla="*/ 1087655 h 1087655"/>
                  <a:gd name="connsiteX1" fmla="*/ 2314876 w 2579570"/>
                  <a:gd name="connsiteY1" fmla="*/ 774834 h 1087655"/>
                  <a:gd name="connsiteX2" fmla="*/ 1525604 w 2579570"/>
                  <a:gd name="connsiteY2" fmla="*/ 28876 h 1087655"/>
                  <a:gd name="connsiteX3" fmla="*/ 322446 w 2579570"/>
                  <a:gd name="connsiteY3" fmla="*/ 0 h 1087655"/>
                  <a:gd name="connsiteX4" fmla="*/ 0 w 2579570"/>
                  <a:gd name="connsiteY4" fmla="*/ 250257 h 1087655"/>
                  <a:gd name="connsiteX5" fmla="*/ 158817 w 2579570"/>
                  <a:gd name="connsiteY5" fmla="*/ 409074 h 1087655"/>
                  <a:gd name="connsiteX0" fmla="*/ 2579570 w 2579570"/>
                  <a:gd name="connsiteY0" fmla="*/ 1136124 h 1136124"/>
                  <a:gd name="connsiteX1" fmla="*/ 2314876 w 2579570"/>
                  <a:gd name="connsiteY1" fmla="*/ 823303 h 1136124"/>
                  <a:gd name="connsiteX2" fmla="*/ 1525604 w 2579570"/>
                  <a:gd name="connsiteY2" fmla="*/ 77345 h 1136124"/>
                  <a:gd name="connsiteX3" fmla="*/ 322446 w 2579570"/>
                  <a:gd name="connsiteY3" fmla="*/ 48469 h 1136124"/>
                  <a:gd name="connsiteX4" fmla="*/ 0 w 2579570"/>
                  <a:gd name="connsiteY4" fmla="*/ 298726 h 1136124"/>
                  <a:gd name="connsiteX5" fmla="*/ 158817 w 2579570"/>
                  <a:gd name="connsiteY5" fmla="*/ 457543 h 1136124"/>
                  <a:gd name="connsiteX0" fmla="*/ 2579570 w 2579570"/>
                  <a:gd name="connsiteY0" fmla="*/ 1152990 h 1152990"/>
                  <a:gd name="connsiteX1" fmla="*/ 2314876 w 2579570"/>
                  <a:gd name="connsiteY1" fmla="*/ 840169 h 1152990"/>
                  <a:gd name="connsiteX2" fmla="*/ 1525604 w 2579570"/>
                  <a:gd name="connsiteY2" fmla="*/ 94211 h 1152990"/>
                  <a:gd name="connsiteX3" fmla="*/ 322446 w 2579570"/>
                  <a:gd name="connsiteY3" fmla="*/ 65335 h 1152990"/>
                  <a:gd name="connsiteX4" fmla="*/ 0 w 2579570"/>
                  <a:gd name="connsiteY4" fmla="*/ 315592 h 1152990"/>
                  <a:gd name="connsiteX5" fmla="*/ 158817 w 2579570"/>
                  <a:gd name="connsiteY5" fmla="*/ 474409 h 1152990"/>
                  <a:gd name="connsiteX0" fmla="*/ 2609416 w 2609416"/>
                  <a:gd name="connsiteY0" fmla="*/ 1152990 h 1152990"/>
                  <a:gd name="connsiteX1" fmla="*/ 2344722 w 2609416"/>
                  <a:gd name="connsiteY1" fmla="*/ 840169 h 1152990"/>
                  <a:gd name="connsiteX2" fmla="*/ 1555450 w 2609416"/>
                  <a:gd name="connsiteY2" fmla="*/ 94211 h 1152990"/>
                  <a:gd name="connsiteX3" fmla="*/ 352292 w 2609416"/>
                  <a:gd name="connsiteY3" fmla="*/ 65335 h 1152990"/>
                  <a:gd name="connsiteX4" fmla="*/ 29846 w 2609416"/>
                  <a:gd name="connsiteY4" fmla="*/ 315592 h 1152990"/>
                  <a:gd name="connsiteX5" fmla="*/ 188663 w 2609416"/>
                  <a:gd name="connsiteY5" fmla="*/ 474409 h 1152990"/>
                  <a:gd name="connsiteX0" fmla="*/ 2580324 w 2580324"/>
                  <a:gd name="connsiteY0" fmla="*/ 1152990 h 1152990"/>
                  <a:gd name="connsiteX1" fmla="*/ 2315630 w 2580324"/>
                  <a:gd name="connsiteY1" fmla="*/ 840169 h 1152990"/>
                  <a:gd name="connsiteX2" fmla="*/ 1526358 w 2580324"/>
                  <a:gd name="connsiteY2" fmla="*/ 94211 h 1152990"/>
                  <a:gd name="connsiteX3" fmla="*/ 323200 w 2580324"/>
                  <a:gd name="connsiteY3" fmla="*/ 65335 h 1152990"/>
                  <a:gd name="connsiteX4" fmla="*/ 754 w 2580324"/>
                  <a:gd name="connsiteY4" fmla="*/ 315592 h 1152990"/>
                  <a:gd name="connsiteX5" fmla="*/ 159571 w 2580324"/>
                  <a:gd name="connsiteY5" fmla="*/ 474409 h 1152990"/>
                  <a:gd name="connsiteX0" fmla="*/ 2542152 w 2542152"/>
                  <a:gd name="connsiteY0" fmla="*/ 1136935 h 1136935"/>
                  <a:gd name="connsiteX1" fmla="*/ 2277458 w 2542152"/>
                  <a:gd name="connsiteY1" fmla="*/ 824114 h 1136935"/>
                  <a:gd name="connsiteX2" fmla="*/ 1488186 w 2542152"/>
                  <a:gd name="connsiteY2" fmla="*/ 78156 h 1136935"/>
                  <a:gd name="connsiteX3" fmla="*/ 285028 w 2542152"/>
                  <a:gd name="connsiteY3" fmla="*/ 49280 h 1136935"/>
                  <a:gd name="connsiteX4" fmla="*/ 1083 w 2542152"/>
                  <a:gd name="connsiteY4" fmla="*/ 313975 h 1136935"/>
                  <a:gd name="connsiteX5" fmla="*/ 121399 w 2542152"/>
                  <a:gd name="connsiteY5" fmla="*/ 458354 h 1136935"/>
                  <a:gd name="connsiteX0" fmla="*/ 2542152 w 2542152"/>
                  <a:gd name="connsiteY0" fmla="*/ 1136935 h 1136935"/>
                  <a:gd name="connsiteX1" fmla="*/ 2277458 w 2542152"/>
                  <a:gd name="connsiteY1" fmla="*/ 824114 h 1136935"/>
                  <a:gd name="connsiteX2" fmla="*/ 1488186 w 2542152"/>
                  <a:gd name="connsiteY2" fmla="*/ 78156 h 1136935"/>
                  <a:gd name="connsiteX3" fmla="*/ 285028 w 2542152"/>
                  <a:gd name="connsiteY3" fmla="*/ 49280 h 1136935"/>
                  <a:gd name="connsiteX4" fmla="*/ 1083 w 2542152"/>
                  <a:gd name="connsiteY4" fmla="*/ 313975 h 1136935"/>
                  <a:gd name="connsiteX5" fmla="*/ 121399 w 2542152"/>
                  <a:gd name="connsiteY5" fmla="*/ 458354 h 1136935"/>
                  <a:gd name="connsiteX0" fmla="*/ 2542152 w 2542152"/>
                  <a:gd name="connsiteY0" fmla="*/ 1136935 h 1136935"/>
                  <a:gd name="connsiteX1" fmla="*/ 2277458 w 2542152"/>
                  <a:gd name="connsiteY1" fmla="*/ 824114 h 1136935"/>
                  <a:gd name="connsiteX2" fmla="*/ 1488186 w 2542152"/>
                  <a:gd name="connsiteY2" fmla="*/ 78156 h 1136935"/>
                  <a:gd name="connsiteX3" fmla="*/ 285028 w 2542152"/>
                  <a:gd name="connsiteY3" fmla="*/ 49280 h 1136935"/>
                  <a:gd name="connsiteX4" fmla="*/ 1083 w 2542152"/>
                  <a:gd name="connsiteY4" fmla="*/ 313975 h 1136935"/>
                  <a:gd name="connsiteX5" fmla="*/ 121399 w 2542152"/>
                  <a:gd name="connsiteY5" fmla="*/ 458354 h 1136935"/>
                  <a:gd name="connsiteX0" fmla="*/ 2542152 w 2542152"/>
                  <a:gd name="connsiteY0" fmla="*/ 1136935 h 1136935"/>
                  <a:gd name="connsiteX1" fmla="*/ 2277458 w 2542152"/>
                  <a:gd name="connsiteY1" fmla="*/ 824114 h 1136935"/>
                  <a:gd name="connsiteX2" fmla="*/ 1488186 w 2542152"/>
                  <a:gd name="connsiteY2" fmla="*/ 78156 h 1136935"/>
                  <a:gd name="connsiteX3" fmla="*/ 285028 w 2542152"/>
                  <a:gd name="connsiteY3" fmla="*/ 49280 h 1136935"/>
                  <a:gd name="connsiteX4" fmla="*/ 1083 w 2542152"/>
                  <a:gd name="connsiteY4" fmla="*/ 313975 h 1136935"/>
                  <a:gd name="connsiteX5" fmla="*/ 121399 w 2542152"/>
                  <a:gd name="connsiteY5" fmla="*/ 458354 h 1136935"/>
                  <a:gd name="connsiteX0" fmla="*/ 2542152 w 2542152"/>
                  <a:gd name="connsiteY0" fmla="*/ 1136935 h 1136935"/>
                  <a:gd name="connsiteX1" fmla="*/ 2277458 w 2542152"/>
                  <a:gd name="connsiteY1" fmla="*/ 824114 h 1136935"/>
                  <a:gd name="connsiteX2" fmla="*/ 1488186 w 2542152"/>
                  <a:gd name="connsiteY2" fmla="*/ 78156 h 1136935"/>
                  <a:gd name="connsiteX3" fmla="*/ 285028 w 2542152"/>
                  <a:gd name="connsiteY3" fmla="*/ 49280 h 1136935"/>
                  <a:gd name="connsiteX4" fmla="*/ 1083 w 2542152"/>
                  <a:gd name="connsiteY4" fmla="*/ 313975 h 1136935"/>
                  <a:gd name="connsiteX5" fmla="*/ 121399 w 2542152"/>
                  <a:gd name="connsiteY5" fmla="*/ 458354 h 1136935"/>
                  <a:gd name="connsiteX0" fmla="*/ 2542152 w 2542152"/>
                  <a:gd name="connsiteY0" fmla="*/ 1123846 h 1123846"/>
                  <a:gd name="connsiteX1" fmla="*/ 2277458 w 2542152"/>
                  <a:gd name="connsiteY1" fmla="*/ 811025 h 1123846"/>
                  <a:gd name="connsiteX2" fmla="*/ 1488186 w 2542152"/>
                  <a:gd name="connsiteY2" fmla="*/ 65067 h 1123846"/>
                  <a:gd name="connsiteX3" fmla="*/ 309091 w 2542152"/>
                  <a:gd name="connsiteY3" fmla="*/ 65067 h 1123846"/>
                  <a:gd name="connsiteX4" fmla="*/ 1083 w 2542152"/>
                  <a:gd name="connsiteY4" fmla="*/ 300886 h 1123846"/>
                  <a:gd name="connsiteX5" fmla="*/ 121399 w 2542152"/>
                  <a:gd name="connsiteY5" fmla="*/ 445265 h 1123846"/>
                  <a:gd name="connsiteX0" fmla="*/ 2542152 w 2542152"/>
                  <a:gd name="connsiteY0" fmla="*/ 1128000 h 1128000"/>
                  <a:gd name="connsiteX1" fmla="*/ 2277458 w 2542152"/>
                  <a:gd name="connsiteY1" fmla="*/ 815179 h 1128000"/>
                  <a:gd name="connsiteX2" fmla="*/ 1488186 w 2542152"/>
                  <a:gd name="connsiteY2" fmla="*/ 69221 h 1128000"/>
                  <a:gd name="connsiteX3" fmla="*/ 309091 w 2542152"/>
                  <a:gd name="connsiteY3" fmla="*/ 69221 h 1128000"/>
                  <a:gd name="connsiteX4" fmla="*/ 1083 w 2542152"/>
                  <a:gd name="connsiteY4" fmla="*/ 305040 h 1128000"/>
                  <a:gd name="connsiteX5" fmla="*/ 121399 w 2542152"/>
                  <a:gd name="connsiteY5" fmla="*/ 449419 h 1128000"/>
                  <a:gd name="connsiteX0" fmla="*/ 2542152 w 2542152"/>
                  <a:gd name="connsiteY0" fmla="*/ 1128000 h 1128000"/>
                  <a:gd name="connsiteX1" fmla="*/ 2277458 w 2542152"/>
                  <a:gd name="connsiteY1" fmla="*/ 815179 h 1128000"/>
                  <a:gd name="connsiteX2" fmla="*/ 1488186 w 2542152"/>
                  <a:gd name="connsiteY2" fmla="*/ 69221 h 1128000"/>
                  <a:gd name="connsiteX3" fmla="*/ 309091 w 2542152"/>
                  <a:gd name="connsiteY3" fmla="*/ 69221 h 1128000"/>
                  <a:gd name="connsiteX4" fmla="*/ 1083 w 2542152"/>
                  <a:gd name="connsiteY4" fmla="*/ 305040 h 1128000"/>
                  <a:gd name="connsiteX5" fmla="*/ 121399 w 2542152"/>
                  <a:gd name="connsiteY5" fmla="*/ 449419 h 1128000"/>
                  <a:gd name="connsiteX0" fmla="*/ 2542152 w 2542152"/>
                  <a:gd name="connsiteY0" fmla="*/ 1120089 h 1120089"/>
                  <a:gd name="connsiteX1" fmla="*/ 2277458 w 2542152"/>
                  <a:gd name="connsiteY1" fmla="*/ 807268 h 1120089"/>
                  <a:gd name="connsiteX2" fmla="*/ 1488186 w 2542152"/>
                  <a:gd name="connsiteY2" fmla="*/ 61310 h 1120089"/>
                  <a:gd name="connsiteX3" fmla="*/ 328342 w 2542152"/>
                  <a:gd name="connsiteY3" fmla="*/ 80560 h 1120089"/>
                  <a:gd name="connsiteX4" fmla="*/ 1083 w 2542152"/>
                  <a:gd name="connsiteY4" fmla="*/ 297129 h 1120089"/>
                  <a:gd name="connsiteX5" fmla="*/ 121399 w 2542152"/>
                  <a:gd name="connsiteY5" fmla="*/ 441508 h 1120089"/>
                  <a:gd name="connsiteX0" fmla="*/ 2542152 w 2542152"/>
                  <a:gd name="connsiteY0" fmla="*/ 1121356 h 1121356"/>
                  <a:gd name="connsiteX1" fmla="*/ 2277458 w 2542152"/>
                  <a:gd name="connsiteY1" fmla="*/ 808535 h 1121356"/>
                  <a:gd name="connsiteX2" fmla="*/ 1488186 w 2542152"/>
                  <a:gd name="connsiteY2" fmla="*/ 62577 h 1121356"/>
                  <a:gd name="connsiteX3" fmla="*/ 328342 w 2542152"/>
                  <a:gd name="connsiteY3" fmla="*/ 81827 h 1121356"/>
                  <a:gd name="connsiteX4" fmla="*/ 1083 w 2542152"/>
                  <a:gd name="connsiteY4" fmla="*/ 298396 h 1121356"/>
                  <a:gd name="connsiteX5" fmla="*/ 121399 w 2542152"/>
                  <a:gd name="connsiteY5" fmla="*/ 442775 h 1121356"/>
                  <a:gd name="connsiteX0" fmla="*/ 2542152 w 2542152"/>
                  <a:gd name="connsiteY0" fmla="*/ 1121356 h 1121356"/>
                  <a:gd name="connsiteX1" fmla="*/ 2277458 w 2542152"/>
                  <a:gd name="connsiteY1" fmla="*/ 808535 h 1121356"/>
                  <a:gd name="connsiteX2" fmla="*/ 1488186 w 2542152"/>
                  <a:gd name="connsiteY2" fmla="*/ 62577 h 1121356"/>
                  <a:gd name="connsiteX3" fmla="*/ 328342 w 2542152"/>
                  <a:gd name="connsiteY3" fmla="*/ 81827 h 1121356"/>
                  <a:gd name="connsiteX4" fmla="*/ 1083 w 2542152"/>
                  <a:gd name="connsiteY4" fmla="*/ 298396 h 1121356"/>
                  <a:gd name="connsiteX5" fmla="*/ 121399 w 2542152"/>
                  <a:gd name="connsiteY5" fmla="*/ 442775 h 1121356"/>
                  <a:gd name="connsiteX0" fmla="*/ 2542152 w 2542152"/>
                  <a:gd name="connsiteY0" fmla="*/ 1121356 h 1121356"/>
                  <a:gd name="connsiteX1" fmla="*/ 2277458 w 2542152"/>
                  <a:gd name="connsiteY1" fmla="*/ 808535 h 1121356"/>
                  <a:gd name="connsiteX2" fmla="*/ 1488186 w 2542152"/>
                  <a:gd name="connsiteY2" fmla="*/ 62577 h 1121356"/>
                  <a:gd name="connsiteX3" fmla="*/ 328342 w 2542152"/>
                  <a:gd name="connsiteY3" fmla="*/ 81827 h 1121356"/>
                  <a:gd name="connsiteX4" fmla="*/ 1083 w 2542152"/>
                  <a:gd name="connsiteY4" fmla="*/ 298396 h 1121356"/>
                  <a:gd name="connsiteX5" fmla="*/ 121399 w 2542152"/>
                  <a:gd name="connsiteY5" fmla="*/ 442775 h 1121356"/>
                  <a:gd name="connsiteX0" fmla="*/ 2542152 w 2542152"/>
                  <a:gd name="connsiteY0" fmla="*/ 1090184 h 1090184"/>
                  <a:gd name="connsiteX1" fmla="*/ 2277458 w 2542152"/>
                  <a:gd name="connsiteY1" fmla="*/ 777363 h 1090184"/>
                  <a:gd name="connsiteX2" fmla="*/ 1488186 w 2542152"/>
                  <a:gd name="connsiteY2" fmla="*/ 31405 h 1090184"/>
                  <a:gd name="connsiteX3" fmla="*/ 328342 w 2542152"/>
                  <a:gd name="connsiteY3" fmla="*/ 50655 h 1090184"/>
                  <a:gd name="connsiteX4" fmla="*/ 1083 w 2542152"/>
                  <a:gd name="connsiteY4" fmla="*/ 267224 h 1090184"/>
                  <a:gd name="connsiteX5" fmla="*/ 121399 w 2542152"/>
                  <a:gd name="connsiteY5" fmla="*/ 411603 h 1090184"/>
                  <a:gd name="connsiteX0" fmla="*/ 2542152 w 2542152"/>
                  <a:gd name="connsiteY0" fmla="*/ 1090184 h 1090184"/>
                  <a:gd name="connsiteX1" fmla="*/ 2277458 w 2542152"/>
                  <a:gd name="connsiteY1" fmla="*/ 777363 h 1090184"/>
                  <a:gd name="connsiteX2" fmla="*/ 1488186 w 2542152"/>
                  <a:gd name="connsiteY2" fmla="*/ 31405 h 1090184"/>
                  <a:gd name="connsiteX3" fmla="*/ 328342 w 2542152"/>
                  <a:gd name="connsiteY3" fmla="*/ 50655 h 1090184"/>
                  <a:gd name="connsiteX4" fmla="*/ 1083 w 2542152"/>
                  <a:gd name="connsiteY4" fmla="*/ 267224 h 1090184"/>
                  <a:gd name="connsiteX5" fmla="*/ 121399 w 2542152"/>
                  <a:gd name="connsiteY5" fmla="*/ 411603 h 1090184"/>
                  <a:gd name="connsiteX0" fmla="*/ 2542152 w 2542152"/>
                  <a:gd name="connsiteY0" fmla="*/ 1096253 h 1096253"/>
                  <a:gd name="connsiteX1" fmla="*/ 2277458 w 2542152"/>
                  <a:gd name="connsiteY1" fmla="*/ 783432 h 1096253"/>
                  <a:gd name="connsiteX2" fmla="*/ 1353432 w 2542152"/>
                  <a:gd name="connsiteY2" fmla="*/ 27849 h 1096253"/>
                  <a:gd name="connsiteX3" fmla="*/ 328342 w 2542152"/>
                  <a:gd name="connsiteY3" fmla="*/ 56724 h 1096253"/>
                  <a:gd name="connsiteX4" fmla="*/ 1083 w 2542152"/>
                  <a:gd name="connsiteY4" fmla="*/ 273293 h 1096253"/>
                  <a:gd name="connsiteX5" fmla="*/ 121399 w 2542152"/>
                  <a:gd name="connsiteY5" fmla="*/ 417672 h 1096253"/>
                  <a:gd name="connsiteX0" fmla="*/ 2542152 w 2542152"/>
                  <a:gd name="connsiteY0" fmla="*/ 1110529 h 1110529"/>
                  <a:gd name="connsiteX1" fmla="*/ 2277458 w 2542152"/>
                  <a:gd name="connsiteY1" fmla="*/ 797708 h 1110529"/>
                  <a:gd name="connsiteX2" fmla="*/ 1353432 w 2542152"/>
                  <a:gd name="connsiteY2" fmla="*/ 42125 h 1110529"/>
                  <a:gd name="connsiteX3" fmla="*/ 328342 w 2542152"/>
                  <a:gd name="connsiteY3" fmla="*/ 71000 h 1110529"/>
                  <a:gd name="connsiteX4" fmla="*/ 1083 w 2542152"/>
                  <a:gd name="connsiteY4" fmla="*/ 287569 h 1110529"/>
                  <a:gd name="connsiteX5" fmla="*/ 121399 w 2542152"/>
                  <a:gd name="connsiteY5" fmla="*/ 431948 h 1110529"/>
                  <a:gd name="connsiteX0" fmla="*/ 2542152 w 2542152"/>
                  <a:gd name="connsiteY0" fmla="*/ 1144442 h 1144442"/>
                  <a:gd name="connsiteX1" fmla="*/ 2277458 w 2542152"/>
                  <a:gd name="connsiteY1" fmla="*/ 831621 h 1144442"/>
                  <a:gd name="connsiteX2" fmla="*/ 1353432 w 2542152"/>
                  <a:gd name="connsiteY2" fmla="*/ 76038 h 1144442"/>
                  <a:gd name="connsiteX3" fmla="*/ 309091 w 2542152"/>
                  <a:gd name="connsiteY3" fmla="*/ 95288 h 1144442"/>
                  <a:gd name="connsiteX4" fmla="*/ 1083 w 2542152"/>
                  <a:gd name="connsiteY4" fmla="*/ 321482 h 1144442"/>
                  <a:gd name="connsiteX5" fmla="*/ 121399 w 2542152"/>
                  <a:gd name="connsiteY5" fmla="*/ 465861 h 1144442"/>
                  <a:gd name="connsiteX0" fmla="*/ 2541959 w 2541959"/>
                  <a:gd name="connsiteY0" fmla="*/ 1144442 h 1144442"/>
                  <a:gd name="connsiteX1" fmla="*/ 2277265 w 2541959"/>
                  <a:gd name="connsiteY1" fmla="*/ 831621 h 1144442"/>
                  <a:gd name="connsiteX2" fmla="*/ 1353239 w 2541959"/>
                  <a:gd name="connsiteY2" fmla="*/ 76038 h 1144442"/>
                  <a:gd name="connsiteX3" fmla="*/ 308898 w 2541959"/>
                  <a:gd name="connsiteY3" fmla="*/ 95288 h 1144442"/>
                  <a:gd name="connsiteX4" fmla="*/ 890 w 2541959"/>
                  <a:gd name="connsiteY4" fmla="*/ 321482 h 1144442"/>
                  <a:gd name="connsiteX5" fmla="*/ 140456 w 2541959"/>
                  <a:gd name="connsiteY5" fmla="*/ 470674 h 1144442"/>
                  <a:gd name="connsiteX0" fmla="*/ 2541959 w 2541959"/>
                  <a:gd name="connsiteY0" fmla="*/ 1144442 h 1144442"/>
                  <a:gd name="connsiteX1" fmla="*/ 2277265 w 2541959"/>
                  <a:gd name="connsiteY1" fmla="*/ 831621 h 1144442"/>
                  <a:gd name="connsiteX2" fmla="*/ 1353239 w 2541959"/>
                  <a:gd name="connsiteY2" fmla="*/ 76038 h 1144442"/>
                  <a:gd name="connsiteX3" fmla="*/ 308898 w 2541959"/>
                  <a:gd name="connsiteY3" fmla="*/ 95288 h 1144442"/>
                  <a:gd name="connsiteX4" fmla="*/ 890 w 2541959"/>
                  <a:gd name="connsiteY4" fmla="*/ 321482 h 1144442"/>
                  <a:gd name="connsiteX5" fmla="*/ 140456 w 2541959"/>
                  <a:gd name="connsiteY5" fmla="*/ 470674 h 1144442"/>
                  <a:gd name="connsiteX0" fmla="*/ 2549067 w 2549067"/>
                  <a:gd name="connsiteY0" fmla="*/ 1144442 h 1144442"/>
                  <a:gd name="connsiteX1" fmla="*/ 2284373 w 2549067"/>
                  <a:gd name="connsiteY1" fmla="*/ 831621 h 1144442"/>
                  <a:gd name="connsiteX2" fmla="*/ 1360347 w 2549067"/>
                  <a:gd name="connsiteY2" fmla="*/ 76038 h 1144442"/>
                  <a:gd name="connsiteX3" fmla="*/ 316006 w 2549067"/>
                  <a:gd name="connsiteY3" fmla="*/ 95288 h 1144442"/>
                  <a:gd name="connsiteX4" fmla="*/ 7998 w 2549067"/>
                  <a:gd name="connsiteY4" fmla="*/ 321482 h 1144442"/>
                  <a:gd name="connsiteX5" fmla="*/ 147564 w 2549067"/>
                  <a:gd name="connsiteY5" fmla="*/ 470674 h 1144442"/>
                  <a:gd name="connsiteX0" fmla="*/ 2530309 w 2530309"/>
                  <a:gd name="connsiteY0" fmla="*/ 1126668 h 1126668"/>
                  <a:gd name="connsiteX1" fmla="*/ 2265615 w 2530309"/>
                  <a:gd name="connsiteY1" fmla="*/ 813847 h 1126668"/>
                  <a:gd name="connsiteX2" fmla="*/ 1341589 w 2530309"/>
                  <a:gd name="connsiteY2" fmla="*/ 58264 h 1126668"/>
                  <a:gd name="connsiteX3" fmla="*/ 297248 w 2530309"/>
                  <a:gd name="connsiteY3" fmla="*/ 77514 h 1126668"/>
                  <a:gd name="connsiteX4" fmla="*/ 9118 w 2530309"/>
                  <a:gd name="connsiteY4" fmla="*/ 290455 h 1126668"/>
                  <a:gd name="connsiteX5" fmla="*/ 128806 w 2530309"/>
                  <a:gd name="connsiteY5" fmla="*/ 452900 h 1126668"/>
                  <a:gd name="connsiteX0" fmla="*/ 2536092 w 2536092"/>
                  <a:gd name="connsiteY0" fmla="*/ 1126668 h 1126668"/>
                  <a:gd name="connsiteX1" fmla="*/ 2271398 w 2536092"/>
                  <a:gd name="connsiteY1" fmla="*/ 813847 h 1126668"/>
                  <a:gd name="connsiteX2" fmla="*/ 1347372 w 2536092"/>
                  <a:gd name="connsiteY2" fmla="*/ 58264 h 1126668"/>
                  <a:gd name="connsiteX3" fmla="*/ 303031 w 2536092"/>
                  <a:gd name="connsiteY3" fmla="*/ 77514 h 1126668"/>
                  <a:gd name="connsiteX4" fmla="*/ 14901 w 2536092"/>
                  <a:gd name="connsiteY4" fmla="*/ 290455 h 1126668"/>
                  <a:gd name="connsiteX5" fmla="*/ 134589 w 2536092"/>
                  <a:gd name="connsiteY5" fmla="*/ 452900 h 1126668"/>
                  <a:gd name="connsiteX0" fmla="*/ 2529676 w 2529676"/>
                  <a:gd name="connsiteY0" fmla="*/ 1119023 h 1119023"/>
                  <a:gd name="connsiteX1" fmla="*/ 2264982 w 2529676"/>
                  <a:gd name="connsiteY1" fmla="*/ 806202 h 1119023"/>
                  <a:gd name="connsiteX2" fmla="*/ 1340956 w 2529676"/>
                  <a:gd name="connsiteY2" fmla="*/ 50619 h 1119023"/>
                  <a:gd name="connsiteX3" fmla="*/ 362875 w 2529676"/>
                  <a:gd name="connsiteY3" fmla="*/ 93060 h 1119023"/>
                  <a:gd name="connsiteX4" fmla="*/ 8485 w 2529676"/>
                  <a:gd name="connsiteY4" fmla="*/ 282810 h 1119023"/>
                  <a:gd name="connsiteX5" fmla="*/ 128173 w 2529676"/>
                  <a:gd name="connsiteY5" fmla="*/ 445255 h 1119023"/>
                  <a:gd name="connsiteX0" fmla="*/ 2529676 w 2529676"/>
                  <a:gd name="connsiteY0" fmla="*/ 1126335 h 1126335"/>
                  <a:gd name="connsiteX1" fmla="*/ 2264982 w 2529676"/>
                  <a:gd name="connsiteY1" fmla="*/ 813514 h 1126335"/>
                  <a:gd name="connsiteX2" fmla="*/ 1340956 w 2529676"/>
                  <a:gd name="connsiteY2" fmla="*/ 57931 h 1126335"/>
                  <a:gd name="connsiteX3" fmla="*/ 362875 w 2529676"/>
                  <a:gd name="connsiteY3" fmla="*/ 100372 h 1126335"/>
                  <a:gd name="connsiteX4" fmla="*/ 8485 w 2529676"/>
                  <a:gd name="connsiteY4" fmla="*/ 290122 h 1126335"/>
                  <a:gd name="connsiteX5" fmla="*/ 128173 w 2529676"/>
                  <a:gd name="connsiteY5" fmla="*/ 452567 h 1126335"/>
                  <a:gd name="connsiteX0" fmla="*/ 2529676 w 2529676"/>
                  <a:gd name="connsiteY0" fmla="*/ 1126335 h 1126335"/>
                  <a:gd name="connsiteX1" fmla="*/ 2264982 w 2529676"/>
                  <a:gd name="connsiteY1" fmla="*/ 813514 h 1126335"/>
                  <a:gd name="connsiteX2" fmla="*/ 1340956 w 2529676"/>
                  <a:gd name="connsiteY2" fmla="*/ 57931 h 1126335"/>
                  <a:gd name="connsiteX3" fmla="*/ 362875 w 2529676"/>
                  <a:gd name="connsiteY3" fmla="*/ 100372 h 1126335"/>
                  <a:gd name="connsiteX4" fmla="*/ 8485 w 2529676"/>
                  <a:gd name="connsiteY4" fmla="*/ 290122 h 1126335"/>
                  <a:gd name="connsiteX5" fmla="*/ 128173 w 2529676"/>
                  <a:gd name="connsiteY5" fmla="*/ 452567 h 1126335"/>
                  <a:gd name="connsiteX0" fmla="*/ 2529676 w 2529676"/>
                  <a:gd name="connsiteY0" fmla="*/ 1126335 h 1126335"/>
                  <a:gd name="connsiteX1" fmla="*/ 2264982 w 2529676"/>
                  <a:gd name="connsiteY1" fmla="*/ 813514 h 1126335"/>
                  <a:gd name="connsiteX2" fmla="*/ 1340956 w 2529676"/>
                  <a:gd name="connsiteY2" fmla="*/ 57931 h 1126335"/>
                  <a:gd name="connsiteX3" fmla="*/ 362875 w 2529676"/>
                  <a:gd name="connsiteY3" fmla="*/ 100372 h 1126335"/>
                  <a:gd name="connsiteX4" fmla="*/ 8485 w 2529676"/>
                  <a:gd name="connsiteY4" fmla="*/ 290122 h 1126335"/>
                  <a:gd name="connsiteX5" fmla="*/ 128173 w 2529676"/>
                  <a:gd name="connsiteY5" fmla="*/ 452567 h 1126335"/>
                  <a:gd name="connsiteX0" fmla="*/ 2529676 w 2529676"/>
                  <a:gd name="connsiteY0" fmla="*/ 1126335 h 1126335"/>
                  <a:gd name="connsiteX1" fmla="*/ 2264982 w 2529676"/>
                  <a:gd name="connsiteY1" fmla="*/ 813514 h 1126335"/>
                  <a:gd name="connsiteX2" fmla="*/ 1340956 w 2529676"/>
                  <a:gd name="connsiteY2" fmla="*/ 57931 h 1126335"/>
                  <a:gd name="connsiteX3" fmla="*/ 362875 w 2529676"/>
                  <a:gd name="connsiteY3" fmla="*/ 100372 h 1126335"/>
                  <a:gd name="connsiteX4" fmla="*/ 8485 w 2529676"/>
                  <a:gd name="connsiteY4" fmla="*/ 290122 h 1126335"/>
                  <a:gd name="connsiteX5" fmla="*/ 128173 w 2529676"/>
                  <a:gd name="connsiteY5" fmla="*/ 452567 h 1126335"/>
                  <a:gd name="connsiteX0" fmla="*/ 2529676 w 2529676"/>
                  <a:gd name="connsiteY0" fmla="*/ 1119728 h 1119728"/>
                  <a:gd name="connsiteX1" fmla="*/ 2158965 w 2529676"/>
                  <a:gd name="connsiteY1" fmla="*/ 717455 h 1119728"/>
                  <a:gd name="connsiteX2" fmla="*/ 1340956 w 2529676"/>
                  <a:gd name="connsiteY2" fmla="*/ 51324 h 1119728"/>
                  <a:gd name="connsiteX3" fmla="*/ 362875 w 2529676"/>
                  <a:gd name="connsiteY3" fmla="*/ 93765 h 1119728"/>
                  <a:gd name="connsiteX4" fmla="*/ 8485 w 2529676"/>
                  <a:gd name="connsiteY4" fmla="*/ 283515 h 1119728"/>
                  <a:gd name="connsiteX5" fmla="*/ 128173 w 2529676"/>
                  <a:gd name="connsiteY5" fmla="*/ 445960 h 1119728"/>
                  <a:gd name="connsiteX0" fmla="*/ 2725145 w 2725145"/>
                  <a:gd name="connsiteY0" fmla="*/ 1030276 h 1030276"/>
                  <a:gd name="connsiteX1" fmla="*/ 2158965 w 2725145"/>
                  <a:gd name="connsiteY1" fmla="*/ 717455 h 1030276"/>
                  <a:gd name="connsiteX2" fmla="*/ 1340956 w 2725145"/>
                  <a:gd name="connsiteY2" fmla="*/ 51324 h 1030276"/>
                  <a:gd name="connsiteX3" fmla="*/ 362875 w 2725145"/>
                  <a:gd name="connsiteY3" fmla="*/ 93765 h 1030276"/>
                  <a:gd name="connsiteX4" fmla="*/ 8485 w 2725145"/>
                  <a:gd name="connsiteY4" fmla="*/ 283515 h 1030276"/>
                  <a:gd name="connsiteX5" fmla="*/ 128173 w 2725145"/>
                  <a:gd name="connsiteY5" fmla="*/ 445960 h 1030276"/>
                  <a:gd name="connsiteX0" fmla="*/ 2725145 w 2725145"/>
                  <a:gd name="connsiteY0" fmla="*/ 1030276 h 1036939"/>
                  <a:gd name="connsiteX1" fmla="*/ 2158965 w 2725145"/>
                  <a:gd name="connsiteY1" fmla="*/ 717455 h 1036939"/>
                  <a:gd name="connsiteX2" fmla="*/ 1340956 w 2725145"/>
                  <a:gd name="connsiteY2" fmla="*/ 51324 h 1036939"/>
                  <a:gd name="connsiteX3" fmla="*/ 362875 w 2725145"/>
                  <a:gd name="connsiteY3" fmla="*/ 93765 h 1036939"/>
                  <a:gd name="connsiteX4" fmla="*/ 8485 w 2725145"/>
                  <a:gd name="connsiteY4" fmla="*/ 283515 h 1036939"/>
                  <a:gd name="connsiteX5" fmla="*/ 128173 w 2725145"/>
                  <a:gd name="connsiteY5" fmla="*/ 445960 h 1036939"/>
                  <a:gd name="connsiteX0" fmla="*/ 2705267 w 2705267"/>
                  <a:gd name="connsiteY0" fmla="*/ 1026963 h 1033700"/>
                  <a:gd name="connsiteX1" fmla="*/ 2158965 w 2705267"/>
                  <a:gd name="connsiteY1" fmla="*/ 717455 h 1033700"/>
                  <a:gd name="connsiteX2" fmla="*/ 1340956 w 2705267"/>
                  <a:gd name="connsiteY2" fmla="*/ 51324 h 1033700"/>
                  <a:gd name="connsiteX3" fmla="*/ 362875 w 2705267"/>
                  <a:gd name="connsiteY3" fmla="*/ 93765 h 1033700"/>
                  <a:gd name="connsiteX4" fmla="*/ 8485 w 2705267"/>
                  <a:gd name="connsiteY4" fmla="*/ 283515 h 1033700"/>
                  <a:gd name="connsiteX5" fmla="*/ 128173 w 2705267"/>
                  <a:gd name="connsiteY5" fmla="*/ 445960 h 1033700"/>
                  <a:gd name="connsiteX0" fmla="*/ 2705267 w 2705267"/>
                  <a:gd name="connsiteY0" fmla="*/ 1026963 h 1036028"/>
                  <a:gd name="connsiteX1" fmla="*/ 2158965 w 2705267"/>
                  <a:gd name="connsiteY1" fmla="*/ 717455 h 1036028"/>
                  <a:gd name="connsiteX2" fmla="*/ 1340956 w 2705267"/>
                  <a:gd name="connsiteY2" fmla="*/ 51324 h 1036028"/>
                  <a:gd name="connsiteX3" fmla="*/ 362875 w 2705267"/>
                  <a:gd name="connsiteY3" fmla="*/ 93765 h 1036028"/>
                  <a:gd name="connsiteX4" fmla="*/ 8485 w 2705267"/>
                  <a:gd name="connsiteY4" fmla="*/ 283515 h 1036028"/>
                  <a:gd name="connsiteX5" fmla="*/ 128173 w 2705267"/>
                  <a:gd name="connsiteY5" fmla="*/ 445960 h 1036028"/>
                  <a:gd name="connsiteX0" fmla="*/ 2899345 w 2899345"/>
                  <a:gd name="connsiteY0" fmla="*/ 1026963 h 1036028"/>
                  <a:gd name="connsiteX1" fmla="*/ 2353043 w 2899345"/>
                  <a:gd name="connsiteY1" fmla="*/ 717455 h 1036028"/>
                  <a:gd name="connsiteX2" fmla="*/ 1535034 w 2899345"/>
                  <a:gd name="connsiteY2" fmla="*/ 51324 h 1036028"/>
                  <a:gd name="connsiteX3" fmla="*/ 556953 w 2899345"/>
                  <a:gd name="connsiteY3" fmla="*/ 93765 h 1036028"/>
                  <a:gd name="connsiteX4" fmla="*/ 202563 w 2899345"/>
                  <a:gd name="connsiteY4" fmla="*/ 283515 h 1036028"/>
                  <a:gd name="connsiteX5" fmla="*/ 10825 w 2899345"/>
                  <a:gd name="connsiteY5" fmla="*/ 442646 h 1036028"/>
                  <a:gd name="connsiteX0" fmla="*/ 2888520 w 2888520"/>
                  <a:gd name="connsiteY0" fmla="*/ 1026963 h 1036028"/>
                  <a:gd name="connsiteX1" fmla="*/ 2342218 w 2888520"/>
                  <a:gd name="connsiteY1" fmla="*/ 717455 h 1036028"/>
                  <a:gd name="connsiteX2" fmla="*/ 1524209 w 2888520"/>
                  <a:gd name="connsiteY2" fmla="*/ 51324 h 1036028"/>
                  <a:gd name="connsiteX3" fmla="*/ 546128 w 2888520"/>
                  <a:gd name="connsiteY3" fmla="*/ 93765 h 1036028"/>
                  <a:gd name="connsiteX4" fmla="*/ 191738 w 2888520"/>
                  <a:gd name="connsiteY4" fmla="*/ 283515 h 1036028"/>
                  <a:gd name="connsiteX5" fmla="*/ 0 w 2888520"/>
                  <a:gd name="connsiteY5" fmla="*/ 442646 h 1036028"/>
                  <a:gd name="connsiteX0" fmla="*/ 2888520 w 2888520"/>
                  <a:gd name="connsiteY0" fmla="*/ 1025382 h 1034447"/>
                  <a:gd name="connsiteX1" fmla="*/ 2342218 w 2888520"/>
                  <a:gd name="connsiteY1" fmla="*/ 715874 h 1034447"/>
                  <a:gd name="connsiteX2" fmla="*/ 1524209 w 2888520"/>
                  <a:gd name="connsiteY2" fmla="*/ 49743 h 1034447"/>
                  <a:gd name="connsiteX3" fmla="*/ 546128 w 2888520"/>
                  <a:gd name="connsiteY3" fmla="*/ 92184 h 1034447"/>
                  <a:gd name="connsiteX4" fmla="*/ 0 w 2888520"/>
                  <a:gd name="connsiteY4" fmla="*/ 441065 h 1034447"/>
                  <a:gd name="connsiteX0" fmla="*/ 2951468 w 2951468"/>
                  <a:gd name="connsiteY0" fmla="*/ 1024360 h 1033425"/>
                  <a:gd name="connsiteX1" fmla="*/ 2405166 w 2951468"/>
                  <a:gd name="connsiteY1" fmla="*/ 714852 h 1033425"/>
                  <a:gd name="connsiteX2" fmla="*/ 1587157 w 2951468"/>
                  <a:gd name="connsiteY2" fmla="*/ 48721 h 1033425"/>
                  <a:gd name="connsiteX3" fmla="*/ 609076 w 2951468"/>
                  <a:gd name="connsiteY3" fmla="*/ 91162 h 1033425"/>
                  <a:gd name="connsiteX4" fmla="*/ 0 w 2951468"/>
                  <a:gd name="connsiteY4" fmla="*/ 413539 h 1033425"/>
                  <a:gd name="connsiteX0" fmla="*/ 2951468 w 2951468"/>
                  <a:gd name="connsiteY0" fmla="*/ 1024360 h 1033425"/>
                  <a:gd name="connsiteX1" fmla="*/ 2405166 w 2951468"/>
                  <a:gd name="connsiteY1" fmla="*/ 714852 h 1033425"/>
                  <a:gd name="connsiteX2" fmla="*/ 1587157 w 2951468"/>
                  <a:gd name="connsiteY2" fmla="*/ 48721 h 1033425"/>
                  <a:gd name="connsiteX3" fmla="*/ 609076 w 2951468"/>
                  <a:gd name="connsiteY3" fmla="*/ 91162 h 1033425"/>
                  <a:gd name="connsiteX4" fmla="*/ 0 w 2951468"/>
                  <a:gd name="connsiteY4" fmla="*/ 413539 h 1033425"/>
                  <a:gd name="connsiteX0" fmla="*/ 2951468 w 2951468"/>
                  <a:gd name="connsiteY0" fmla="*/ 1025504 h 1034569"/>
                  <a:gd name="connsiteX1" fmla="*/ 2405166 w 2951468"/>
                  <a:gd name="connsiteY1" fmla="*/ 715996 h 1034569"/>
                  <a:gd name="connsiteX2" fmla="*/ 1587157 w 2951468"/>
                  <a:gd name="connsiteY2" fmla="*/ 49865 h 1034569"/>
                  <a:gd name="connsiteX3" fmla="*/ 662085 w 2951468"/>
                  <a:gd name="connsiteY3" fmla="*/ 88993 h 1034569"/>
                  <a:gd name="connsiteX4" fmla="*/ 0 w 2951468"/>
                  <a:gd name="connsiteY4" fmla="*/ 414683 h 1034569"/>
                  <a:gd name="connsiteX0" fmla="*/ 2951468 w 2951468"/>
                  <a:gd name="connsiteY0" fmla="*/ 1029589 h 1038654"/>
                  <a:gd name="connsiteX1" fmla="*/ 2405166 w 2951468"/>
                  <a:gd name="connsiteY1" fmla="*/ 720081 h 1038654"/>
                  <a:gd name="connsiteX2" fmla="*/ 1587157 w 2951468"/>
                  <a:gd name="connsiteY2" fmla="*/ 53950 h 1038654"/>
                  <a:gd name="connsiteX3" fmla="*/ 662085 w 2951468"/>
                  <a:gd name="connsiteY3" fmla="*/ 93078 h 1038654"/>
                  <a:gd name="connsiteX4" fmla="*/ 0 w 2951468"/>
                  <a:gd name="connsiteY4" fmla="*/ 418768 h 1038654"/>
                  <a:gd name="connsiteX0" fmla="*/ 3027668 w 3027668"/>
                  <a:gd name="connsiteY0" fmla="*/ 1024862 h 1033927"/>
                  <a:gd name="connsiteX1" fmla="*/ 2481366 w 3027668"/>
                  <a:gd name="connsiteY1" fmla="*/ 715354 h 1033927"/>
                  <a:gd name="connsiteX2" fmla="*/ 1663357 w 3027668"/>
                  <a:gd name="connsiteY2" fmla="*/ 49223 h 1033927"/>
                  <a:gd name="connsiteX3" fmla="*/ 738285 w 3027668"/>
                  <a:gd name="connsiteY3" fmla="*/ 88351 h 1033927"/>
                  <a:gd name="connsiteX4" fmla="*/ 0 w 3027668"/>
                  <a:gd name="connsiteY4" fmla="*/ 397476 h 1033927"/>
                  <a:gd name="connsiteX0" fmla="*/ 3027668 w 3027668"/>
                  <a:gd name="connsiteY0" fmla="*/ 1024862 h 1033927"/>
                  <a:gd name="connsiteX1" fmla="*/ 2481366 w 3027668"/>
                  <a:gd name="connsiteY1" fmla="*/ 715354 h 1033927"/>
                  <a:gd name="connsiteX2" fmla="*/ 1663357 w 3027668"/>
                  <a:gd name="connsiteY2" fmla="*/ 49223 h 1033927"/>
                  <a:gd name="connsiteX3" fmla="*/ 738285 w 3027668"/>
                  <a:gd name="connsiteY3" fmla="*/ 88351 h 1033927"/>
                  <a:gd name="connsiteX4" fmla="*/ 0 w 3027668"/>
                  <a:gd name="connsiteY4" fmla="*/ 397476 h 1033927"/>
                  <a:gd name="connsiteX0" fmla="*/ 3027668 w 3027668"/>
                  <a:gd name="connsiteY0" fmla="*/ 1030600 h 1039665"/>
                  <a:gd name="connsiteX1" fmla="*/ 2481366 w 3027668"/>
                  <a:gd name="connsiteY1" fmla="*/ 721092 h 1039665"/>
                  <a:gd name="connsiteX2" fmla="*/ 1663357 w 3027668"/>
                  <a:gd name="connsiteY2" fmla="*/ 54961 h 1039665"/>
                  <a:gd name="connsiteX3" fmla="*/ 738285 w 3027668"/>
                  <a:gd name="connsiteY3" fmla="*/ 94089 h 1039665"/>
                  <a:gd name="connsiteX4" fmla="*/ 0 w 3027668"/>
                  <a:gd name="connsiteY4" fmla="*/ 403214 h 1039665"/>
                  <a:gd name="connsiteX0" fmla="*/ 3027668 w 3027668"/>
                  <a:gd name="connsiteY0" fmla="*/ 1025634 h 1034699"/>
                  <a:gd name="connsiteX1" fmla="*/ 2481366 w 3027668"/>
                  <a:gd name="connsiteY1" fmla="*/ 716126 h 1034699"/>
                  <a:gd name="connsiteX2" fmla="*/ 1663357 w 3027668"/>
                  <a:gd name="connsiteY2" fmla="*/ 49995 h 1034699"/>
                  <a:gd name="connsiteX3" fmla="*/ 738285 w 3027668"/>
                  <a:gd name="connsiteY3" fmla="*/ 89123 h 1034699"/>
                  <a:gd name="connsiteX4" fmla="*/ 0 w 3027668"/>
                  <a:gd name="connsiteY4" fmla="*/ 398248 h 1034699"/>
                  <a:gd name="connsiteX0" fmla="*/ 3027668 w 3027668"/>
                  <a:gd name="connsiteY0" fmla="*/ 1284460 h 1293525"/>
                  <a:gd name="connsiteX1" fmla="*/ 2481366 w 3027668"/>
                  <a:gd name="connsiteY1" fmla="*/ 974952 h 1293525"/>
                  <a:gd name="connsiteX2" fmla="*/ 1638810 w 3027668"/>
                  <a:gd name="connsiteY2" fmla="*/ 20387 h 1293525"/>
                  <a:gd name="connsiteX3" fmla="*/ 738285 w 3027668"/>
                  <a:gd name="connsiteY3" fmla="*/ 347949 h 1293525"/>
                  <a:gd name="connsiteX4" fmla="*/ 0 w 3027668"/>
                  <a:gd name="connsiteY4" fmla="*/ 657074 h 1293525"/>
                  <a:gd name="connsiteX0" fmla="*/ 3027668 w 3027668"/>
                  <a:gd name="connsiteY0" fmla="*/ 1382978 h 1392043"/>
                  <a:gd name="connsiteX1" fmla="*/ 2481366 w 3027668"/>
                  <a:gd name="connsiteY1" fmla="*/ 1073470 h 1392043"/>
                  <a:gd name="connsiteX2" fmla="*/ 1638810 w 3027668"/>
                  <a:gd name="connsiteY2" fmla="*/ 118905 h 1392043"/>
                  <a:gd name="connsiteX3" fmla="*/ 953076 w 3027668"/>
                  <a:gd name="connsiteY3" fmla="*/ 84389 h 1392043"/>
                  <a:gd name="connsiteX4" fmla="*/ 0 w 3027668"/>
                  <a:gd name="connsiteY4" fmla="*/ 755592 h 1392043"/>
                  <a:gd name="connsiteX0" fmla="*/ 3027668 w 3027668"/>
                  <a:gd name="connsiteY0" fmla="*/ 1451427 h 1460492"/>
                  <a:gd name="connsiteX1" fmla="*/ 2481366 w 3027668"/>
                  <a:gd name="connsiteY1" fmla="*/ 1141919 h 1460492"/>
                  <a:gd name="connsiteX2" fmla="*/ 1577440 w 3027668"/>
                  <a:gd name="connsiteY2" fmla="*/ 83026 h 1460492"/>
                  <a:gd name="connsiteX3" fmla="*/ 953076 w 3027668"/>
                  <a:gd name="connsiteY3" fmla="*/ 152838 h 1460492"/>
                  <a:gd name="connsiteX4" fmla="*/ 0 w 3027668"/>
                  <a:gd name="connsiteY4" fmla="*/ 824041 h 1460492"/>
                  <a:gd name="connsiteX0" fmla="*/ 3027668 w 3027668"/>
                  <a:gd name="connsiteY0" fmla="*/ 1518915 h 1527980"/>
                  <a:gd name="connsiteX1" fmla="*/ 2481366 w 3027668"/>
                  <a:gd name="connsiteY1" fmla="*/ 1209407 h 1527980"/>
                  <a:gd name="connsiteX2" fmla="*/ 1577440 w 3027668"/>
                  <a:gd name="connsiteY2" fmla="*/ 150514 h 1527980"/>
                  <a:gd name="connsiteX3" fmla="*/ 1002172 w 3027668"/>
                  <a:gd name="connsiteY3" fmla="*/ 85314 h 1527980"/>
                  <a:gd name="connsiteX4" fmla="*/ 0 w 3027668"/>
                  <a:gd name="connsiteY4" fmla="*/ 891529 h 1527980"/>
                  <a:gd name="connsiteX0" fmla="*/ 3027668 w 3027668"/>
                  <a:gd name="connsiteY0" fmla="*/ 1500343 h 1509408"/>
                  <a:gd name="connsiteX1" fmla="*/ 2481366 w 3027668"/>
                  <a:gd name="connsiteY1" fmla="*/ 1190835 h 1509408"/>
                  <a:gd name="connsiteX2" fmla="*/ 1577440 w 3027668"/>
                  <a:gd name="connsiteY2" fmla="*/ 131942 h 1509408"/>
                  <a:gd name="connsiteX3" fmla="*/ 996035 w 3027668"/>
                  <a:gd name="connsiteY3" fmla="*/ 97427 h 1509408"/>
                  <a:gd name="connsiteX4" fmla="*/ 0 w 3027668"/>
                  <a:gd name="connsiteY4" fmla="*/ 872957 h 1509408"/>
                  <a:gd name="connsiteX0" fmla="*/ 3027668 w 3027668"/>
                  <a:gd name="connsiteY0" fmla="*/ 1402916 h 1411981"/>
                  <a:gd name="connsiteX1" fmla="*/ 2481366 w 3027668"/>
                  <a:gd name="connsiteY1" fmla="*/ 1093408 h 1411981"/>
                  <a:gd name="connsiteX2" fmla="*/ 996035 w 3027668"/>
                  <a:gd name="connsiteY2" fmla="*/ 0 h 1411981"/>
                  <a:gd name="connsiteX3" fmla="*/ 0 w 3027668"/>
                  <a:gd name="connsiteY3" fmla="*/ 775530 h 1411981"/>
                  <a:gd name="connsiteX0" fmla="*/ 3027668 w 3027668"/>
                  <a:gd name="connsiteY0" fmla="*/ 1353821 h 1362886"/>
                  <a:gd name="connsiteX1" fmla="*/ 2481366 w 3027668"/>
                  <a:gd name="connsiteY1" fmla="*/ 1044313 h 1362886"/>
                  <a:gd name="connsiteX2" fmla="*/ 1198553 w 3027668"/>
                  <a:gd name="connsiteY2" fmla="*/ 0 h 1362886"/>
                  <a:gd name="connsiteX3" fmla="*/ 0 w 3027668"/>
                  <a:gd name="connsiteY3" fmla="*/ 726435 h 1362886"/>
                  <a:gd name="connsiteX0" fmla="*/ 3027668 w 3027668"/>
                  <a:gd name="connsiteY0" fmla="*/ 1335410 h 1344475"/>
                  <a:gd name="connsiteX1" fmla="*/ 2481366 w 3027668"/>
                  <a:gd name="connsiteY1" fmla="*/ 1025902 h 1344475"/>
                  <a:gd name="connsiteX2" fmla="*/ 1216963 w 3027668"/>
                  <a:gd name="connsiteY2" fmla="*/ 0 h 1344475"/>
                  <a:gd name="connsiteX3" fmla="*/ 0 w 3027668"/>
                  <a:gd name="connsiteY3" fmla="*/ 708024 h 1344475"/>
                  <a:gd name="connsiteX0" fmla="*/ 3027668 w 3027668"/>
                  <a:gd name="connsiteY0" fmla="*/ 1335410 h 1344475"/>
                  <a:gd name="connsiteX1" fmla="*/ 2481366 w 3027668"/>
                  <a:gd name="connsiteY1" fmla="*/ 1025902 h 1344475"/>
                  <a:gd name="connsiteX2" fmla="*/ 1216963 w 3027668"/>
                  <a:gd name="connsiteY2" fmla="*/ 0 h 1344475"/>
                  <a:gd name="connsiteX3" fmla="*/ 0 w 3027668"/>
                  <a:gd name="connsiteY3" fmla="*/ 708024 h 1344475"/>
                  <a:gd name="connsiteX0" fmla="*/ 3027668 w 3027668"/>
                  <a:gd name="connsiteY0" fmla="*/ 1366095 h 1375160"/>
                  <a:gd name="connsiteX1" fmla="*/ 2481366 w 3027668"/>
                  <a:gd name="connsiteY1" fmla="*/ 1056587 h 1375160"/>
                  <a:gd name="connsiteX2" fmla="*/ 1247647 w 3027668"/>
                  <a:gd name="connsiteY2" fmla="*/ 0 h 1375160"/>
                  <a:gd name="connsiteX3" fmla="*/ 0 w 3027668"/>
                  <a:gd name="connsiteY3" fmla="*/ 738709 h 1375160"/>
                  <a:gd name="connsiteX0" fmla="*/ 3027668 w 3027668"/>
                  <a:gd name="connsiteY0" fmla="*/ 1341548 h 1350613"/>
                  <a:gd name="connsiteX1" fmla="*/ 2481366 w 3027668"/>
                  <a:gd name="connsiteY1" fmla="*/ 1032040 h 1350613"/>
                  <a:gd name="connsiteX2" fmla="*/ 1253784 w 3027668"/>
                  <a:gd name="connsiteY2" fmla="*/ 1 h 1350613"/>
                  <a:gd name="connsiteX3" fmla="*/ 0 w 3027668"/>
                  <a:gd name="connsiteY3" fmla="*/ 714162 h 1350613"/>
                  <a:gd name="connsiteX0" fmla="*/ 3027668 w 3027668"/>
                  <a:gd name="connsiteY0" fmla="*/ 1341548 h 1350613"/>
                  <a:gd name="connsiteX1" fmla="*/ 2481366 w 3027668"/>
                  <a:gd name="connsiteY1" fmla="*/ 1032040 h 1350613"/>
                  <a:gd name="connsiteX2" fmla="*/ 1253784 w 3027668"/>
                  <a:gd name="connsiteY2" fmla="*/ 1 h 1350613"/>
                  <a:gd name="connsiteX3" fmla="*/ 0 w 3027668"/>
                  <a:gd name="connsiteY3" fmla="*/ 714162 h 1350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27668" h="1350613">
                    <a:moveTo>
                      <a:pt x="3027668" y="1341548"/>
                    </a:moveTo>
                    <a:cubicBezTo>
                      <a:pt x="2853298" y="1402927"/>
                      <a:pt x="2569597" y="1136314"/>
                      <a:pt x="2481366" y="1032040"/>
                    </a:cubicBezTo>
                    <a:cubicBezTo>
                      <a:pt x="2185720" y="779811"/>
                      <a:pt x="1590333" y="-763"/>
                      <a:pt x="1253784" y="1"/>
                    </a:cubicBezTo>
                    <a:cubicBezTo>
                      <a:pt x="917235" y="765"/>
                      <a:pt x="216481" y="770689"/>
                      <a:pt x="0" y="714162"/>
                    </a:cubicBezTo>
                  </a:path>
                </a:pathLst>
              </a:cu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B7FE575-81C5-5D41-8754-C5E3ABD66DDF}"/>
                </a:ext>
              </a:extLst>
            </p:cNvPr>
            <p:cNvSpPr/>
            <p:nvPr/>
          </p:nvSpPr>
          <p:spPr>
            <a:xfrm>
              <a:off x="2277117" y="3425460"/>
              <a:ext cx="2420012" cy="1483426"/>
            </a:xfrm>
            <a:custGeom>
              <a:avLst/>
              <a:gdLst>
                <a:gd name="connsiteX0" fmla="*/ 2579570 w 2579570"/>
                <a:gd name="connsiteY0" fmla="*/ 1087655 h 1087655"/>
                <a:gd name="connsiteX1" fmla="*/ 2314876 w 2579570"/>
                <a:gd name="connsiteY1" fmla="*/ 774834 h 1087655"/>
                <a:gd name="connsiteX2" fmla="*/ 1525604 w 2579570"/>
                <a:gd name="connsiteY2" fmla="*/ 28876 h 1087655"/>
                <a:gd name="connsiteX3" fmla="*/ 322446 w 2579570"/>
                <a:gd name="connsiteY3" fmla="*/ 0 h 1087655"/>
                <a:gd name="connsiteX4" fmla="*/ 0 w 2579570"/>
                <a:gd name="connsiteY4" fmla="*/ 250257 h 1087655"/>
                <a:gd name="connsiteX5" fmla="*/ 158817 w 2579570"/>
                <a:gd name="connsiteY5" fmla="*/ 409074 h 1087655"/>
                <a:gd name="connsiteX0" fmla="*/ 2579570 w 2579570"/>
                <a:gd name="connsiteY0" fmla="*/ 1136124 h 1136124"/>
                <a:gd name="connsiteX1" fmla="*/ 2314876 w 2579570"/>
                <a:gd name="connsiteY1" fmla="*/ 823303 h 1136124"/>
                <a:gd name="connsiteX2" fmla="*/ 1525604 w 2579570"/>
                <a:gd name="connsiteY2" fmla="*/ 77345 h 1136124"/>
                <a:gd name="connsiteX3" fmla="*/ 322446 w 2579570"/>
                <a:gd name="connsiteY3" fmla="*/ 48469 h 1136124"/>
                <a:gd name="connsiteX4" fmla="*/ 0 w 2579570"/>
                <a:gd name="connsiteY4" fmla="*/ 298726 h 1136124"/>
                <a:gd name="connsiteX5" fmla="*/ 158817 w 2579570"/>
                <a:gd name="connsiteY5" fmla="*/ 457543 h 1136124"/>
                <a:gd name="connsiteX0" fmla="*/ 2579570 w 2579570"/>
                <a:gd name="connsiteY0" fmla="*/ 1152990 h 1152990"/>
                <a:gd name="connsiteX1" fmla="*/ 2314876 w 2579570"/>
                <a:gd name="connsiteY1" fmla="*/ 840169 h 1152990"/>
                <a:gd name="connsiteX2" fmla="*/ 1525604 w 2579570"/>
                <a:gd name="connsiteY2" fmla="*/ 94211 h 1152990"/>
                <a:gd name="connsiteX3" fmla="*/ 322446 w 2579570"/>
                <a:gd name="connsiteY3" fmla="*/ 65335 h 1152990"/>
                <a:gd name="connsiteX4" fmla="*/ 0 w 2579570"/>
                <a:gd name="connsiteY4" fmla="*/ 315592 h 1152990"/>
                <a:gd name="connsiteX5" fmla="*/ 158817 w 2579570"/>
                <a:gd name="connsiteY5" fmla="*/ 474409 h 1152990"/>
                <a:gd name="connsiteX0" fmla="*/ 2609416 w 2609416"/>
                <a:gd name="connsiteY0" fmla="*/ 1152990 h 1152990"/>
                <a:gd name="connsiteX1" fmla="*/ 2344722 w 2609416"/>
                <a:gd name="connsiteY1" fmla="*/ 840169 h 1152990"/>
                <a:gd name="connsiteX2" fmla="*/ 1555450 w 2609416"/>
                <a:gd name="connsiteY2" fmla="*/ 94211 h 1152990"/>
                <a:gd name="connsiteX3" fmla="*/ 352292 w 2609416"/>
                <a:gd name="connsiteY3" fmla="*/ 65335 h 1152990"/>
                <a:gd name="connsiteX4" fmla="*/ 29846 w 2609416"/>
                <a:gd name="connsiteY4" fmla="*/ 315592 h 1152990"/>
                <a:gd name="connsiteX5" fmla="*/ 188663 w 2609416"/>
                <a:gd name="connsiteY5" fmla="*/ 474409 h 1152990"/>
                <a:gd name="connsiteX0" fmla="*/ 2580324 w 2580324"/>
                <a:gd name="connsiteY0" fmla="*/ 1152990 h 1152990"/>
                <a:gd name="connsiteX1" fmla="*/ 2315630 w 2580324"/>
                <a:gd name="connsiteY1" fmla="*/ 840169 h 1152990"/>
                <a:gd name="connsiteX2" fmla="*/ 1526358 w 2580324"/>
                <a:gd name="connsiteY2" fmla="*/ 94211 h 1152990"/>
                <a:gd name="connsiteX3" fmla="*/ 323200 w 2580324"/>
                <a:gd name="connsiteY3" fmla="*/ 65335 h 1152990"/>
                <a:gd name="connsiteX4" fmla="*/ 754 w 2580324"/>
                <a:gd name="connsiteY4" fmla="*/ 315592 h 1152990"/>
                <a:gd name="connsiteX5" fmla="*/ 159571 w 2580324"/>
                <a:gd name="connsiteY5" fmla="*/ 474409 h 1152990"/>
                <a:gd name="connsiteX0" fmla="*/ 2542152 w 2542152"/>
                <a:gd name="connsiteY0" fmla="*/ 1136935 h 1136935"/>
                <a:gd name="connsiteX1" fmla="*/ 2277458 w 2542152"/>
                <a:gd name="connsiteY1" fmla="*/ 824114 h 1136935"/>
                <a:gd name="connsiteX2" fmla="*/ 1488186 w 2542152"/>
                <a:gd name="connsiteY2" fmla="*/ 78156 h 1136935"/>
                <a:gd name="connsiteX3" fmla="*/ 285028 w 2542152"/>
                <a:gd name="connsiteY3" fmla="*/ 49280 h 1136935"/>
                <a:gd name="connsiteX4" fmla="*/ 1083 w 2542152"/>
                <a:gd name="connsiteY4" fmla="*/ 313975 h 1136935"/>
                <a:gd name="connsiteX5" fmla="*/ 121399 w 2542152"/>
                <a:gd name="connsiteY5" fmla="*/ 458354 h 1136935"/>
                <a:gd name="connsiteX0" fmla="*/ 2542152 w 2542152"/>
                <a:gd name="connsiteY0" fmla="*/ 1136935 h 1136935"/>
                <a:gd name="connsiteX1" fmla="*/ 2277458 w 2542152"/>
                <a:gd name="connsiteY1" fmla="*/ 824114 h 1136935"/>
                <a:gd name="connsiteX2" fmla="*/ 1488186 w 2542152"/>
                <a:gd name="connsiteY2" fmla="*/ 78156 h 1136935"/>
                <a:gd name="connsiteX3" fmla="*/ 285028 w 2542152"/>
                <a:gd name="connsiteY3" fmla="*/ 49280 h 1136935"/>
                <a:gd name="connsiteX4" fmla="*/ 1083 w 2542152"/>
                <a:gd name="connsiteY4" fmla="*/ 313975 h 1136935"/>
                <a:gd name="connsiteX5" fmla="*/ 121399 w 2542152"/>
                <a:gd name="connsiteY5" fmla="*/ 458354 h 1136935"/>
                <a:gd name="connsiteX0" fmla="*/ 2542152 w 2542152"/>
                <a:gd name="connsiteY0" fmla="*/ 1136935 h 1136935"/>
                <a:gd name="connsiteX1" fmla="*/ 2277458 w 2542152"/>
                <a:gd name="connsiteY1" fmla="*/ 824114 h 1136935"/>
                <a:gd name="connsiteX2" fmla="*/ 1488186 w 2542152"/>
                <a:gd name="connsiteY2" fmla="*/ 78156 h 1136935"/>
                <a:gd name="connsiteX3" fmla="*/ 285028 w 2542152"/>
                <a:gd name="connsiteY3" fmla="*/ 49280 h 1136935"/>
                <a:gd name="connsiteX4" fmla="*/ 1083 w 2542152"/>
                <a:gd name="connsiteY4" fmla="*/ 313975 h 1136935"/>
                <a:gd name="connsiteX5" fmla="*/ 121399 w 2542152"/>
                <a:gd name="connsiteY5" fmla="*/ 458354 h 1136935"/>
                <a:gd name="connsiteX0" fmla="*/ 2542152 w 2542152"/>
                <a:gd name="connsiteY0" fmla="*/ 1136935 h 1136935"/>
                <a:gd name="connsiteX1" fmla="*/ 2277458 w 2542152"/>
                <a:gd name="connsiteY1" fmla="*/ 824114 h 1136935"/>
                <a:gd name="connsiteX2" fmla="*/ 1488186 w 2542152"/>
                <a:gd name="connsiteY2" fmla="*/ 78156 h 1136935"/>
                <a:gd name="connsiteX3" fmla="*/ 285028 w 2542152"/>
                <a:gd name="connsiteY3" fmla="*/ 49280 h 1136935"/>
                <a:gd name="connsiteX4" fmla="*/ 1083 w 2542152"/>
                <a:gd name="connsiteY4" fmla="*/ 313975 h 1136935"/>
                <a:gd name="connsiteX5" fmla="*/ 121399 w 2542152"/>
                <a:gd name="connsiteY5" fmla="*/ 458354 h 1136935"/>
                <a:gd name="connsiteX0" fmla="*/ 2542152 w 2542152"/>
                <a:gd name="connsiteY0" fmla="*/ 1136935 h 1136935"/>
                <a:gd name="connsiteX1" fmla="*/ 2277458 w 2542152"/>
                <a:gd name="connsiteY1" fmla="*/ 824114 h 1136935"/>
                <a:gd name="connsiteX2" fmla="*/ 1488186 w 2542152"/>
                <a:gd name="connsiteY2" fmla="*/ 78156 h 1136935"/>
                <a:gd name="connsiteX3" fmla="*/ 285028 w 2542152"/>
                <a:gd name="connsiteY3" fmla="*/ 49280 h 1136935"/>
                <a:gd name="connsiteX4" fmla="*/ 1083 w 2542152"/>
                <a:gd name="connsiteY4" fmla="*/ 313975 h 1136935"/>
                <a:gd name="connsiteX5" fmla="*/ 121399 w 2542152"/>
                <a:gd name="connsiteY5" fmla="*/ 458354 h 1136935"/>
                <a:gd name="connsiteX0" fmla="*/ 2542152 w 2542152"/>
                <a:gd name="connsiteY0" fmla="*/ 1123846 h 1123846"/>
                <a:gd name="connsiteX1" fmla="*/ 2277458 w 2542152"/>
                <a:gd name="connsiteY1" fmla="*/ 811025 h 1123846"/>
                <a:gd name="connsiteX2" fmla="*/ 1488186 w 2542152"/>
                <a:gd name="connsiteY2" fmla="*/ 65067 h 1123846"/>
                <a:gd name="connsiteX3" fmla="*/ 309091 w 2542152"/>
                <a:gd name="connsiteY3" fmla="*/ 65067 h 1123846"/>
                <a:gd name="connsiteX4" fmla="*/ 1083 w 2542152"/>
                <a:gd name="connsiteY4" fmla="*/ 300886 h 1123846"/>
                <a:gd name="connsiteX5" fmla="*/ 121399 w 2542152"/>
                <a:gd name="connsiteY5" fmla="*/ 445265 h 1123846"/>
                <a:gd name="connsiteX0" fmla="*/ 2542152 w 2542152"/>
                <a:gd name="connsiteY0" fmla="*/ 1128000 h 1128000"/>
                <a:gd name="connsiteX1" fmla="*/ 2277458 w 2542152"/>
                <a:gd name="connsiteY1" fmla="*/ 815179 h 1128000"/>
                <a:gd name="connsiteX2" fmla="*/ 1488186 w 2542152"/>
                <a:gd name="connsiteY2" fmla="*/ 69221 h 1128000"/>
                <a:gd name="connsiteX3" fmla="*/ 309091 w 2542152"/>
                <a:gd name="connsiteY3" fmla="*/ 69221 h 1128000"/>
                <a:gd name="connsiteX4" fmla="*/ 1083 w 2542152"/>
                <a:gd name="connsiteY4" fmla="*/ 305040 h 1128000"/>
                <a:gd name="connsiteX5" fmla="*/ 121399 w 2542152"/>
                <a:gd name="connsiteY5" fmla="*/ 449419 h 1128000"/>
                <a:gd name="connsiteX0" fmla="*/ 2542152 w 2542152"/>
                <a:gd name="connsiteY0" fmla="*/ 1128000 h 1128000"/>
                <a:gd name="connsiteX1" fmla="*/ 2277458 w 2542152"/>
                <a:gd name="connsiteY1" fmla="*/ 815179 h 1128000"/>
                <a:gd name="connsiteX2" fmla="*/ 1488186 w 2542152"/>
                <a:gd name="connsiteY2" fmla="*/ 69221 h 1128000"/>
                <a:gd name="connsiteX3" fmla="*/ 309091 w 2542152"/>
                <a:gd name="connsiteY3" fmla="*/ 69221 h 1128000"/>
                <a:gd name="connsiteX4" fmla="*/ 1083 w 2542152"/>
                <a:gd name="connsiteY4" fmla="*/ 305040 h 1128000"/>
                <a:gd name="connsiteX5" fmla="*/ 121399 w 2542152"/>
                <a:gd name="connsiteY5" fmla="*/ 449419 h 1128000"/>
                <a:gd name="connsiteX0" fmla="*/ 2542152 w 2542152"/>
                <a:gd name="connsiteY0" fmla="*/ 1120089 h 1120089"/>
                <a:gd name="connsiteX1" fmla="*/ 2277458 w 2542152"/>
                <a:gd name="connsiteY1" fmla="*/ 807268 h 1120089"/>
                <a:gd name="connsiteX2" fmla="*/ 1488186 w 2542152"/>
                <a:gd name="connsiteY2" fmla="*/ 61310 h 1120089"/>
                <a:gd name="connsiteX3" fmla="*/ 328342 w 2542152"/>
                <a:gd name="connsiteY3" fmla="*/ 80560 h 1120089"/>
                <a:gd name="connsiteX4" fmla="*/ 1083 w 2542152"/>
                <a:gd name="connsiteY4" fmla="*/ 297129 h 1120089"/>
                <a:gd name="connsiteX5" fmla="*/ 121399 w 2542152"/>
                <a:gd name="connsiteY5" fmla="*/ 441508 h 1120089"/>
                <a:gd name="connsiteX0" fmla="*/ 2542152 w 2542152"/>
                <a:gd name="connsiteY0" fmla="*/ 1121356 h 1121356"/>
                <a:gd name="connsiteX1" fmla="*/ 2277458 w 2542152"/>
                <a:gd name="connsiteY1" fmla="*/ 808535 h 1121356"/>
                <a:gd name="connsiteX2" fmla="*/ 1488186 w 2542152"/>
                <a:gd name="connsiteY2" fmla="*/ 62577 h 1121356"/>
                <a:gd name="connsiteX3" fmla="*/ 328342 w 2542152"/>
                <a:gd name="connsiteY3" fmla="*/ 81827 h 1121356"/>
                <a:gd name="connsiteX4" fmla="*/ 1083 w 2542152"/>
                <a:gd name="connsiteY4" fmla="*/ 298396 h 1121356"/>
                <a:gd name="connsiteX5" fmla="*/ 121399 w 2542152"/>
                <a:gd name="connsiteY5" fmla="*/ 442775 h 1121356"/>
                <a:gd name="connsiteX0" fmla="*/ 2542152 w 2542152"/>
                <a:gd name="connsiteY0" fmla="*/ 1121356 h 1121356"/>
                <a:gd name="connsiteX1" fmla="*/ 2277458 w 2542152"/>
                <a:gd name="connsiteY1" fmla="*/ 808535 h 1121356"/>
                <a:gd name="connsiteX2" fmla="*/ 1488186 w 2542152"/>
                <a:gd name="connsiteY2" fmla="*/ 62577 h 1121356"/>
                <a:gd name="connsiteX3" fmla="*/ 328342 w 2542152"/>
                <a:gd name="connsiteY3" fmla="*/ 81827 h 1121356"/>
                <a:gd name="connsiteX4" fmla="*/ 1083 w 2542152"/>
                <a:gd name="connsiteY4" fmla="*/ 298396 h 1121356"/>
                <a:gd name="connsiteX5" fmla="*/ 121399 w 2542152"/>
                <a:gd name="connsiteY5" fmla="*/ 442775 h 1121356"/>
                <a:gd name="connsiteX0" fmla="*/ 2542152 w 2542152"/>
                <a:gd name="connsiteY0" fmla="*/ 1121356 h 1121356"/>
                <a:gd name="connsiteX1" fmla="*/ 2277458 w 2542152"/>
                <a:gd name="connsiteY1" fmla="*/ 808535 h 1121356"/>
                <a:gd name="connsiteX2" fmla="*/ 1488186 w 2542152"/>
                <a:gd name="connsiteY2" fmla="*/ 62577 h 1121356"/>
                <a:gd name="connsiteX3" fmla="*/ 328342 w 2542152"/>
                <a:gd name="connsiteY3" fmla="*/ 81827 h 1121356"/>
                <a:gd name="connsiteX4" fmla="*/ 1083 w 2542152"/>
                <a:gd name="connsiteY4" fmla="*/ 298396 h 1121356"/>
                <a:gd name="connsiteX5" fmla="*/ 121399 w 2542152"/>
                <a:gd name="connsiteY5" fmla="*/ 442775 h 1121356"/>
                <a:gd name="connsiteX0" fmla="*/ 2542152 w 2542152"/>
                <a:gd name="connsiteY0" fmla="*/ 1090184 h 1090184"/>
                <a:gd name="connsiteX1" fmla="*/ 2277458 w 2542152"/>
                <a:gd name="connsiteY1" fmla="*/ 777363 h 1090184"/>
                <a:gd name="connsiteX2" fmla="*/ 1488186 w 2542152"/>
                <a:gd name="connsiteY2" fmla="*/ 31405 h 1090184"/>
                <a:gd name="connsiteX3" fmla="*/ 328342 w 2542152"/>
                <a:gd name="connsiteY3" fmla="*/ 50655 h 1090184"/>
                <a:gd name="connsiteX4" fmla="*/ 1083 w 2542152"/>
                <a:gd name="connsiteY4" fmla="*/ 267224 h 1090184"/>
                <a:gd name="connsiteX5" fmla="*/ 121399 w 2542152"/>
                <a:gd name="connsiteY5" fmla="*/ 411603 h 1090184"/>
                <a:gd name="connsiteX0" fmla="*/ 2542152 w 2542152"/>
                <a:gd name="connsiteY0" fmla="*/ 1090184 h 1090184"/>
                <a:gd name="connsiteX1" fmla="*/ 2277458 w 2542152"/>
                <a:gd name="connsiteY1" fmla="*/ 777363 h 1090184"/>
                <a:gd name="connsiteX2" fmla="*/ 1488186 w 2542152"/>
                <a:gd name="connsiteY2" fmla="*/ 31405 h 1090184"/>
                <a:gd name="connsiteX3" fmla="*/ 328342 w 2542152"/>
                <a:gd name="connsiteY3" fmla="*/ 50655 h 1090184"/>
                <a:gd name="connsiteX4" fmla="*/ 1083 w 2542152"/>
                <a:gd name="connsiteY4" fmla="*/ 267224 h 1090184"/>
                <a:gd name="connsiteX5" fmla="*/ 121399 w 2542152"/>
                <a:gd name="connsiteY5" fmla="*/ 411603 h 1090184"/>
                <a:gd name="connsiteX0" fmla="*/ 2542152 w 2542152"/>
                <a:gd name="connsiteY0" fmla="*/ 1096253 h 1096253"/>
                <a:gd name="connsiteX1" fmla="*/ 2277458 w 2542152"/>
                <a:gd name="connsiteY1" fmla="*/ 783432 h 1096253"/>
                <a:gd name="connsiteX2" fmla="*/ 1353432 w 2542152"/>
                <a:gd name="connsiteY2" fmla="*/ 27849 h 1096253"/>
                <a:gd name="connsiteX3" fmla="*/ 328342 w 2542152"/>
                <a:gd name="connsiteY3" fmla="*/ 56724 h 1096253"/>
                <a:gd name="connsiteX4" fmla="*/ 1083 w 2542152"/>
                <a:gd name="connsiteY4" fmla="*/ 273293 h 1096253"/>
                <a:gd name="connsiteX5" fmla="*/ 121399 w 2542152"/>
                <a:gd name="connsiteY5" fmla="*/ 417672 h 1096253"/>
                <a:gd name="connsiteX0" fmla="*/ 2542152 w 2542152"/>
                <a:gd name="connsiteY0" fmla="*/ 1110529 h 1110529"/>
                <a:gd name="connsiteX1" fmla="*/ 2277458 w 2542152"/>
                <a:gd name="connsiteY1" fmla="*/ 797708 h 1110529"/>
                <a:gd name="connsiteX2" fmla="*/ 1353432 w 2542152"/>
                <a:gd name="connsiteY2" fmla="*/ 42125 h 1110529"/>
                <a:gd name="connsiteX3" fmla="*/ 328342 w 2542152"/>
                <a:gd name="connsiteY3" fmla="*/ 71000 h 1110529"/>
                <a:gd name="connsiteX4" fmla="*/ 1083 w 2542152"/>
                <a:gd name="connsiteY4" fmla="*/ 287569 h 1110529"/>
                <a:gd name="connsiteX5" fmla="*/ 121399 w 2542152"/>
                <a:gd name="connsiteY5" fmla="*/ 431948 h 1110529"/>
                <a:gd name="connsiteX0" fmla="*/ 2542152 w 2542152"/>
                <a:gd name="connsiteY0" fmla="*/ 1144442 h 1144442"/>
                <a:gd name="connsiteX1" fmla="*/ 2277458 w 2542152"/>
                <a:gd name="connsiteY1" fmla="*/ 831621 h 1144442"/>
                <a:gd name="connsiteX2" fmla="*/ 1353432 w 2542152"/>
                <a:gd name="connsiteY2" fmla="*/ 76038 h 1144442"/>
                <a:gd name="connsiteX3" fmla="*/ 309091 w 2542152"/>
                <a:gd name="connsiteY3" fmla="*/ 95288 h 1144442"/>
                <a:gd name="connsiteX4" fmla="*/ 1083 w 2542152"/>
                <a:gd name="connsiteY4" fmla="*/ 321482 h 1144442"/>
                <a:gd name="connsiteX5" fmla="*/ 121399 w 2542152"/>
                <a:gd name="connsiteY5" fmla="*/ 465861 h 1144442"/>
                <a:gd name="connsiteX0" fmla="*/ 2541959 w 2541959"/>
                <a:gd name="connsiteY0" fmla="*/ 1144442 h 1144442"/>
                <a:gd name="connsiteX1" fmla="*/ 2277265 w 2541959"/>
                <a:gd name="connsiteY1" fmla="*/ 831621 h 1144442"/>
                <a:gd name="connsiteX2" fmla="*/ 1353239 w 2541959"/>
                <a:gd name="connsiteY2" fmla="*/ 76038 h 1144442"/>
                <a:gd name="connsiteX3" fmla="*/ 308898 w 2541959"/>
                <a:gd name="connsiteY3" fmla="*/ 95288 h 1144442"/>
                <a:gd name="connsiteX4" fmla="*/ 890 w 2541959"/>
                <a:gd name="connsiteY4" fmla="*/ 321482 h 1144442"/>
                <a:gd name="connsiteX5" fmla="*/ 140456 w 2541959"/>
                <a:gd name="connsiteY5" fmla="*/ 470674 h 1144442"/>
                <a:gd name="connsiteX0" fmla="*/ 2541959 w 2541959"/>
                <a:gd name="connsiteY0" fmla="*/ 1144442 h 1144442"/>
                <a:gd name="connsiteX1" fmla="*/ 2277265 w 2541959"/>
                <a:gd name="connsiteY1" fmla="*/ 831621 h 1144442"/>
                <a:gd name="connsiteX2" fmla="*/ 1353239 w 2541959"/>
                <a:gd name="connsiteY2" fmla="*/ 76038 h 1144442"/>
                <a:gd name="connsiteX3" fmla="*/ 308898 w 2541959"/>
                <a:gd name="connsiteY3" fmla="*/ 95288 h 1144442"/>
                <a:gd name="connsiteX4" fmla="*/ 890 w 2541959"/>
                <a:gd name="connsiteY4" fmla="*/ 321482 h 1144442"/>
                <a:gd name="connsiteX5" fmla="*/ 140456 w 2541959"/>
                <a:gd name="connsiteY5" fmla="*/ 470674 h 1144442"/>
                <a:gd name="connsiteX0" fmla="*/ 2549067 w 2549067"/>
                <a:gd name="connsiteY0" fmla="*/ 1144442 h 1144442"/>
                <a:gd name="connsiteX1" fmla="*/ 2284373 w 2549067"/>
                <a:gd name="connsiteY1" fmla="*/ 831621 h 1144442"/>
                <a:gd name="connsiteX2" fmla="*/ 1360347 w 2549067"/>
                <a:gd name="connsiteY2" fmla="*/ 76038 h 1144442"/>
                <a:gd name="connsiteX3" fmla="*/ 316006 w 2549067"/>
                <a:gd name="connsiteY3" fmla="*/ 95288 h 1144442"/>
                <a:gd name="connsiteX4" fmla="*/ 7998 w 2549067"/>
                <a:gd name="connsiteY4" fmla="*/ 321482 h 1144442"/>
                <a:gd name="connsiteX5" fmla="*/ 147564 w 2549067"/>
                <a:gd name="connsiteY5" fmla="*/ 470674 h 1144442"/>
                <a:gd name="connsiteX0" fmla="*/ 2530309 w 2530309"/>
                <a:gd name="connsiteY0" fmla="*/ 1126668 h 1126668"/>
                <a:gd name="connsiteX1" fmla="*/ 2265615 w 2530309"/>
                <a:gd name="connsiteY1" fmla="*/ 813847 h 1126668"/>
                <a:gd name="connsiteX2" fmla="*/ 1341589 w 2530309"/>
                <a:gd name="connsiteY2" fmla="*/ 58264 h 1126668"/>
                <a:gd name="connsiteX3" fmla="*/ 297248 w 2530309"/>
                <a:gd name="connsiteY3" fmla="*/ 77514 h 1126668"/>
                <a:gd name="connsiteX4" fmla="*/ 9118 w 2530309"/>
                <a:gd name="connsiteY4" fmla="*/ 290455 h 1126668"/>
                <a:gd name="connsiteX5" fmla="*/ 128806 w 2530309"/>
                <a:gd name="connsiteY5" fmla="*/ 452900 h 1126668"/>
                <a:gd name="connsiteX0" fmla="*/ 2536092 w 2536092"/>
                <a:gd name="connsiteY0" fmla="*/ 1126668 h 1126668"/>
                <a:gd name="connsiteX1" fmla="*/ 2271398 w 2536092"/>
                <a:gd name="connsiteY1" fmla="*/ 813847 h 1126668"/>
                <a:gd name="connsiteX2" fmla="*/ 1347372 w 2536092"/>
                <a:gd name="connsiteY2" fmla="*/ 58264 h 1126668"/>
                <a:gd name="connsiteX3" fmla="*/ 303031 w 2536092"/>
                <a:gd name="connsiteY3" fmla="*/ 77514 h 1126668"/>
                <a:gd name="connsiteX4" fmla="*/ 14901 w 2536092"/>
                <a:gd name="connsiteY4" fmla="*/ 290455 h 1126668"/>
                <a:gd name="connsiteX5" fmla="*/ 134589 w 2536092"/>
                <a:gd name="connsiteY5" fmla="*/ 452900 h 1126668"/>
                <a:gd name="connsiteX0" fmla="*/ 2529676 w 2529676"/>
                <a:gd name="connsiteY0" fmla="*/ 1119023 h 1119023"/>
                <a:gd name="connsiteX1" fmla="*/ 2264982 w 2529676"/>
                <a:gd name="connsiteY1" fmla="*/ 806202 h 1119023"/>
                <a:gd name="connsiteX2" fmla="*/ 1340956 w 2529676"/>
                <a:gd name="connsiteY2" fmla="*/ 50619 h 1119023"/>
                <a:gd name="connsiteX3" fmla="*/ 362875 w 2529676"/>
                <a:gd name="connsiteY3" fmla="*/ 93060 h 1119023"/>
                <a:gd name="connsiteX4" fmla="*/ 8485 w 2529676"/>
                <a:gd name="connsiteY4" fmla="*/ 282810 h 1119023"/>
                <a:gd name="connsiteX5" fmla="*/ 128173 w 2529676"/>
                <a:gd name="connsiteY5" fmla="*/ 445255 h 1119023"/>
                <a:gd name="connsiteX0" fmla="*/ 2529676 w 2529676"/>
                <a:gd name="connsiteY0" fmla="*/ 1126335 h 1126335"/>
                <a:gd name="connsiteX1" fmla="*/ 2264982 w 2529676"/>
                <a:gd name="connsiteY1" fmla="*/ 813514 h 1126335"/>
                <a:gd name="connsiteX2" fmla="*/ 1340956 w 2529676"/>
                <a:gd name="connsiteY2" fmla="*/ 57931 h 1126335"/>
                <a:gd name="connsiteX3" fmla="*/ 362875 w 2529676"/>
                <a:gd name="connsiteY3" fmla="*/ 100372 h 1126335"/>
                <a:gd name="connsiteX4" fmla="*/ 8485 w 2529676"/>
                <a:gd name="connsiteY4" fmla="*/ 290122 h 1126335"/>
                <a:gd name="connsiteX5" fmla="*/ 128173 w 2529676"/>
                <a:gd name="connsiteY5" fmla="*/ 452567 h 1126335"/>
                <a:gd name="connsiteX0" fmla="*/ 2529676 w 2529676"/>
                <a:gd name="connsiteY0" fmla="*/ 1126335 h 1126335"/>
                <a:gd name="connsiteX1" fmla="*/ 2264982 w 2529676"/>
                <a:gd name="connsiteY1" fmla="*/ 813514 h 1126335"/>
                <a:gd name="connsiteX2" fmla="*/ 1340956 w 2529676"/>
                <a:gd name="connsiteY2" fmla="*/ 57931 h 1126335"/>
                <a:gd name="connsiteX3" fmla="*/ 362875 w 2529676"/>
                <a:gd name="connsiteY3" fmla="*/ 100372 h 1126335"/>
                <a:gd name="connsiteX4" fmla="*/ 8485 w 2529676"/>
                <a:gd name="connsiteY4" fmla="*/ 290122 h 1126335"/>
                <a:gd name="connsiteX5" fmla="*/ 128173 w 2529676"/>
                <a:gd name="connsiteY5" fmla="*/ 452567 h 1126335"/>
                <a:gd name="connsiteX0" fmla="*/ 2529676 w 2529676"/>
                <a:gd name="connsiteY0" fmla="*/ 1126335 h 1126335"/>
                <a:gd name="connsiteX1" fmla="*/ 2264982 w 2529676"/>
                <a:gd name="connsiteY1" fmla="*/ 813514 h 1126335"/>
                <a:gd name="connsiteX2" fmla="*/ 1340956 w 2529676"/>
                <a:gd name="connsiteY2" fmla="*/ 57931 h 1126335"/>
                <a:gd name="connsiteX3" fmla="*/ 362875 w 2529676"/>
                <a:gd name="connsiteY3" fmla="*/ 100372 h 1126335"/>
                <a:gd name="connsiteX4" fmla="*/ 8485 w 2529676"/>
                <a:gd name="connsiteY4" fmla="*/ 290122 h 1126335"/>
                <a:gd name="connsiteX5" fmla="*/ 128173 w 2529676"/>
                <a:gd name="connsiteY5" fmla="*/ 452567 h 1126335"/>
                <a:gd name="connsiteX0" fmla="*/ 2529676 w 2529676"/>
                <a:gd name="connsiteY0" fmla="*/ 1126335 h 1126335"/>
                <a:gd name="connsiteX1" fmla="*/ 2264982 w 2529676"/>
                <a:gd name="connsiteY1" fmla="*/ 813514 h 1126335"/>
                <a:gd name="connsiteX2" fmla="*/ 1340956 w 2529676"/>
                <a:gd name="connsiteY2" fmla="*/ 57931 h 1126335"/>
                <a:gd name="connsiteX3" fmla="*/ 362875 w 2529676"/>
                <a:gd name="connsiteY3" fmla="*/ 100372 h 1126335"/>
                <a:gd name="connsiteX4" fmla="*/ 8485 w 2529676"/>
                <a:gd name="connsiteY4" fmla="*/ 290122 h 1126335"/>
                <a:gd name="connsiteX5" fmla="*/ 128173 w 2529676"/>
                <a:gd name="connsiteY5" fmla="*/ 452567 h 1126335"/>
                <a:gd name="connsiteX0" fmla="*/ 2529676 w 2529676"/>
                <a:gd name="connsiteY0" fmla="*/ 1119728 h 1119728"/>
                <a:gd name="connsiteX1" fmla="*/ 2158965 w 2529676"/>
                <a:gd name="connsiteY1" fmla="*/ 717455 h 1119728"/>
                <a:gd name="connsiteX2" fmla="*/ 1340956 w 2529676"/>
                <a:gd name="connsiteY2" fmla="*/ 51324 h 1119728"/>
                <a:gd name="connsiteX3" fmla="*/ 362875 w 2529676"/>
                <a:gd name="connsiteY3" fmla="*/ 93765 h 1119728"/>
                <a:gd name="connsiteX4" fmla="*/ 8485 w 2529676"/>
                <a:gd name="connsiteY4" fmla="*/ 283515 h 1119728"/>
                <a:gd name="connsiteX5" fmla="*/ 128173 w 2529676"/>
                <a:gd name="connsiteY5" fmla="*/ 445960 h 1119728"/>
                <a:gd name="connsiteX0" fmla="*/ 2529676 w 2529676"/>
                <a:gd name="connsiteY0" fmla="*/ 1119728 h 1119728"/>
                <a:gd name="connsiteX1" fmla="*/ 2158965 w 2529676"/>
                <a:gd name="connsiteY1" fmla="*/ 717455 h 1119728"/>
                <a:gd name="connsiteX2" fmla="*/ 1340956 w 2529676"/>
                <a:gd name="connsiteY2" fmla="*/ 51324 h 1119728"/>
                <a:gd name="connsiteX3" fmla="*/ 362875 w 2529676"/>
                <a:gd name="connsiteY3" fmla="*/ 93765 h 1119728"/>
                <a:gd name="connsiteX4" fmla="*/ 8485 w 2529676"/>
                <a:gd name="connsiteY4" fmla="*/ 283515 h 1119728"/>
                <a:gd name="connsiteX5" fmla="*/ 128173 w 2529676"/>
                <a:gd name="connsiteY5" fmla="*/ 445960 h 1119728"/>
                <a:gd name="connsiteX0" fmla="*/ 2493254 w 2493254"/>
                <a:gd name="connsiteY0" fmla="*/ 1113084 h 1113084"/>
                <a:gd name="connsiteX1" fmla="*/ 2122543 w 2493254"/>
                <a:gd name="connsiteY1" fmla="*/ 710811 h 1113084"/>
                <a:gd name="connsiteX2" fmla="*/ 1304534 w 2493254"/>
                <a:gd name="connsiteY2" fmla="*/ 44680 h 1113084"/>
                <a:gd name="connsiteX3" fmla="*/ 326453 w 2493254"/>
                <a:gd name="connsiteY3" fmla="*/ 87121 h 1113084"/>
                <a:gd name="connsiteX4" fmla="*/ 11819 w 2493254"/>
                <a:gd name="connsiteY4" fmla="*/ 296749 h 1113084"/>
                <a:gd name="connsiteX5" fmla="*/ 91751 w 2493254"/>
                <a:gd name="connsiteY5" fmla="*/ 439316 h 1113084"/>
                <a:gd name="connsiteX0" fmla="*/ 2460413 w 2460413"/>
                <a:gd name="connsiteY0" fmla="*/ 1111881 h 1111881"/>
                <a:gd name="connsiteX1" fmla="*/ 2089702 w 2460413"/>
                <a:gd name="connsiteY1" fmla="*/ 709608 h 1111881"/>
                <a:gd name="connsiteX2" fmla="*/ 1271693 w 2460413"/>
                <a:gd name="connsiteY2" fmla="*/ 43477 h 1111881"/>
                <a:gd name="connsiteX3" fmla="*/ 293612 w 2460413"/>
                <a:gd name="connsiteY3" fmla="*/ 85918 h 1111881"/>
                <a:gd name="connsiteX4" fmla="*/ 18735 w 2460413"/>
                <a:gd name="connsiteY4" fmla="*/ 259102 h 1111881"/>
                <a:gd name="connsiteX5" fmla="*/ 58910 w 2460413"/>
                <a:gd name="connsiteY5" fmla="*/ 438113 h 1111881"/>
                <a:gd name="connsiteX0" fmla="*/ 2453322 w 2453322"/>
                <a:gd name="connsiteY0" fmla="*/ 1112203 h 1112203"/>
                <a:gd name="connsiteX1" fmla="*/ 2082611 w 2453322"/>
                <a:gd name="connsiteY1" fmla="*/ 709930 h 1112203"/>
                <a:gd name="connsiteX2" fmla="*/ 1264602 w 2453322"/>
                <a:gd name="connsiteY2" fmla="*/ 43799 h 1112203"/>
                <a:gd name="connsiteX3" fmla="*/ 286521 w 2453322"/>
                <a:gd name="connsiteY3" fmla="*/ 86240 h 1112203"/>
                <a:gd name="connsiteX4" fmla="*/ 21583 w 2453322"/>
                <a:gd name="connsiteY4" fmla="*/ 269363 h 1112203"/>
                <a:gd name="connsiteX5" fmla="*/ 51819 w 2453322"/>
                <a:gd name="connsiteY5" fmla="*/ 438435 h 1112203"/>
                <a:gd name="connsiteX0" fmla="*/ 2457207 w 2457207"/>
                <a:gd name="connsiteY0" fmla="*/ 1113206 h 1113206"/>
                <a:gd name="connsiteX1" fmla="*/ 2086496 w 2457207"/>
                <a:gd name="connsiteY1" fmla="*/ 710933 h 1113206"/>
                <a:gd name="connsiteX2" fmla="*/ 1268487 w 2457207"/>
                <a:gd name="connsiteY2" fmla="*/ 44802 h 1113206"/>
                <a:gd name="connsiteX3" fmla="*/ 343415 w 2457207"/>
                <a:gd name="connsiteY3" fmla="*/ 83930 h 1113206"/>
                <a:gd name="connsiteX4" fmla="*/ 25468 w 2457207"/>
                <a:gd name="connsiteY4" fmla="*/ 270366 h 1113206"/>
                <a:gd name="connsiteX5" fmla="*/ 55704 w 2457207"/>
                <a:gd name="connsiteY5" fmla="*/ 439438 h 1113206"/>
                <a:gd name="connsiteX0" fmla="*/ 2457207 w 2457207"/>
                <a:gd name="connsiteY0" fmla="*/ 1113883 h 1113883"/>
                <a:gd name="connsiteX1" fmla="*/ 2086496 w 2457207"/>
                <a:gd name="connsiteY1" fmla="*/ 711610 h 1113883"/>
                <a:gd name="connsiteX2" fmla="*/ 1268487 w 2457207"/>
                <a:gd name="connsiteY2" fmla="*/ 45479 h 1113883"/>
                <a:gd name="connsiteX3" fmla="*/ 343415 w 2457207"/>
                <a:gd name="connsiteY3" fmla="*/ 84607 h 1113883"/>
                <a:gd name="connsiteX4" fmla="*/ 25468 w 2457207"/>
                <a:gd name="connsiteY4" fmla="*/ 271043 h 1113883"/>
                <a:gd name="connsiteX5" fmla="*/ 55704 w 2457207"/>
                <a:gd name="connsiteY5" fmla="*/ 440115 h 1113883"/>
                <a:gd name="connsiteX0" fmla="*/ 2457207 w 2457207"/>
                <a:gd name="connsiteY0" fmla="*/ 1117495 h 1117495"/>
                <a:gd name="connsiteX1" fmla="*/ 2086496 w 2457207"/>
                <a:gd name="connsiteY1" fmla="*/ 715222 h 1117495"/>
                <a:gd name="connsiteX2" fmla="*/ 1268487 w 2457207"/>
                <a:gd name="connsiteY2" fmla="*/ 49091 h 1117495"/>
                <a:gd name="connsiteX3" fmla="*/ 343415 w 2457207"/>
                <a:gd name="connsiteY3" fmla="*/ 88219 h 1117495"/>
                <a:gd name="connsiteX4" fmla="*/ 25468 w 2457207"/>
                <a:gd name="connsiteY4" fmla="*/ 274655 h 1117495"/>
                <a:gd name="connsiteX5" fmla="*/ 55704 w 2457207"/>
                <a:gd name="connsiteY5" fmla="*/ 443727 h 1117495"/>
                <a:gd name="connsiteX0" fmla="*/ 2457207 w 2457207"/>
                <a:gd name="connsiteY0" fmla="*/ 1489257 h 1489257"/>
                <a:gd name="connsiteX1" fmla="*/ 2086496 w 2457207"/>
                <a:gd name="connsiteY1" fmla="*/ 1086984 h 1489257"/>
                <a:gd name="connsiteX2" fmla="*/ 943231 w 2457207"/>
                <a:gd name="connsiteY2" fmla="*/ 15817 h 1489257"/>
                <a:gd name="connsiteX3" fmla="*/ 343415 w 2457207"/>
                <a:gd name="connsiteY3" fmla="*/ 459981 h 1489257"/>
                <a:gd name="connsiteX4" fmla="*/ 25468 w 2457207"/>
                <a:gd name="connsiteY4" fmla="*/ 646417 h 1489257"/>
                <a:gd name="connsiteX5" fmla="*/ 55704 w 2457207"/>
                <a:gd name="connsiteY5" fmla="*/ 815489 h 1489257"/>
                <a:gd name="connsiteX0" fmla="*/ 2478921 w 2478921"/>
                <a:gd name="connsiteY0" fmla="*/ 1566884 h 1566884"/>
                <a:gd name="connsiteX1" fmla="*/ 2108210 w 2478921"/>
                <a:gd name="connsiteY1" fmla="*/ 1164611 h 1566884"/>
                <a:gd name="connsiteX2" fmla="*/ 964945 w 2478921"/>
                <a:gd name="connsiteY2" fmla="*/ 93444 h 1566884"/>
                <a:gd name="connsiteX3" fmla="*/ 659701 w 2478921"/>
                <a:gd name="connsiteY3" fmla="*/ 126435 h 1566884"/>
                <a:gd name="connsiteX4" fmla="*/ 47182 w 2478921"/>
                <a:gd name="connsiteY4" fmla="*/ 724044 h 1566884"/>
                <a:gd name="connsiteX5" fmla="*/ 77418 w 2478921"/>
                <a:gd name="connsiteY5" fmla="*/ 893116 h 1566884"/>
                <a:gd name="connsiteX0" fmla="*/ 2478921 w 2478921"/>
                <a:gd name="connsiteY0" fmla="*/ 1547571 h 1547571"/>
                <a:gd name="connsiteX1" fmla="*/ 2108210 w 2478921"/>
                <a:gd name="connsiteY1" fmla="*/ 1145298 h 1547571"/>
                <a:gd name="connsiteX2" fmla="*/ 964945 w 2478921"/>
                <a:gd name="connsiteY2" fmla="*/ 74131 h 1547571"/>
                <a:gd name="connsiteX3" fmla="*/ 659701 w 2478921"/>
                <a:gd name="connsiteY3" fmla="*/ 107122 h 1547571"/>
                <a:gd name="connsiteX4" fmla="*/ 47182 w 2478921"/>
                <a:gd name="connsiteY4" fmla="*/ 704731 h 1547571"/>
                <a:gd name="connsiteX5" fmla="*/ 77418 w 2478921"/>
                <a:gd name="connsiteY5" fmla="*/ 873803 h 1547571"/>
                <a:gd name="connsiteX0" fmla="*/ 2478921 w 2478921"/>
                <a:gd name="connsiteY0" fmla="*/ 1475303 h 1475303"/>
                <a:gd name="connsiteX1" fmla="*/ 2108210 w 2478921"/>
                <a:gd name="connsiteY1" fmla="*/ 1073030 h 1475303"/>
                <a:gd name="connsiteX2" fmla="*/ 964945 w 2478921"/>
                <a:gd name="connsiteY2" fmla="*/ 1863 h 1475303"/>
                <a:gd name="connsiteX3" fmla="*/ 659701 w 2478921"/>
                <a:gd name="connsiteY3" fmla="*/ 34854 h 1475303"/>
                <a:gd name="connsiteX4" fmla="*/ 47182 w 2478921"/>
                <a:gd name="connsiteY4" fmla="*/ 632463 h 1475303"/>
                <a:gd name="connsiteX5" fmla="*/ 77418 w 2478921"/>
                <a:gd name="connsiteY5" fmla="*/ 801535 h 1475303"/>
                <a:gd name="connsiteX0" fmla="*/ 2478921 w 2478921"/>
                <a:gd name="connsiteY0" fmla="*/ 1477630 h 1477630"/>
                <a:gd name="connsiteX1" fmla="*/ 2108210 w 2478921"/>
                <a:gd name="connsiteY1" fmla="*/ 1075357 h 1477630"/>
                <a:gd name="connsiteX2" fmla="*/ 964945 w 2478921"/>
                <a:gd name="connsiteY2" fmla="*/ 4190 h 1477630"/>
                <a:gd name="connsiteX3" fmla="*/ 659701 w 2478921"/>
                <a:gd name="connsiteY3" fmla="*/ 37181 h 1477630"/>
                <a:gd name="connsiteX4" fmla="*/ 47182 w 2478921"/>
                <a:gd name="connsiteY4" fmla="*/ 634790 h 1477630"/>
                <a:gd name="connsiteX5" fmla="*/ 77418 w 2478921"/>
                <a:gd name="connsiteY5" fmla="*/ 803862 h 1477630"/>
                <a:gd name="connsiteX0" fmla="*/ 2478921 w 2478921"/>
                <a:gd name="connsiteY0" fmla="*/ 1440449 h 1440449"/>
                <a:gd name="connsiteX1" fmla="*/ 2108210 w 2478921"/>
                <a:gd name="connsiteY1" fmla="*/ 1038176 h 1440449"/>
                <a:gd name="connsiteX2" fmla="*/ 659701 w 2478921"/>
                <a:gd name="connsiteY2" fmla="*/ 0 h 1440449"/>
                <a:gd name="connsiteX3" fmla="*/ 47182 w 2478921"/>
                <a:gd name="connsiteY3" fmla="*/ 597609 h 1440449"/>
                <a:gd name="connsiteX4" fmla="*/ 77418 w 2478921"/>
                <a:gd name="connsiteY4" fmla="*/ 766681 h 1440449"/>
                <a:gd name="connsiteX0" fmla="*/ 2493438 w 2493438"/>
                <a:gd name="connsiteY0" fmla="*/ 1520229 h 1520229"/>
                <a:gd name="connsiteX1" fmla="*/ 2122727 w 2493438"/>
                <a:gd name="connsiteY1" fmla="*/ 1117956 h 1520229"/>
                <a:gd name="connsiteX2" fmla="*/ 870599 w 2493438"/>
                <a:gd name="connsiteY2" fmla="*/ 0 h 1520229"/>
                <a:gd name="connsiteX3" fmla="*/ 61699 w 2493438"/>
                <a:gd name="connsiteY3" fmla="*/ 677389 h 1520229"/>
                <a:gd name="connsiteX4" fmla="*/ 91935 w 2493438"/>
                <a:gd name="connsiteY4" fmla="*/ 846461 h 1520229"/>
                <a:gd name="connsiteX0" fmla="*/ 2493438 w 2493438"/>
                <a:gd name="connsiteY0" fmla="*/ 1520229 h 1520229"/>
                <a:gd name="connsiteX1" fmla="*/ 2122727 w 2493438"/>
                <a:gd name="connsiteY1" fmla="*/ 1117956 h 1520229"/>
                <a:gd name="connsiteX2" fmla="*/ 870599 w 2493438"/>
                <a:gd name="connsiteY2" fmla="*/ 0 h 1520229"/>
                <a:gd name="connsiteX3" fmla="*/ 61699 w 2493438"/>
                <a:gd name="connsiteY3" fmla="*/ 677389 h 1520229"/>
                <a:gd name="connsiteX4" fmla="*/ 91935 w 2493438"/>
                <a:gd name="connsiteY4" fmla="*/ 846461 h 1520229"/>
                <a:gd name="connsiteX0" fmla="*/ 2494800 w 2494800"/>
                <a:gd name="connsiteY0" fmla="*/ 1495683 h 1495683"/>
                <a:gd name="connsiteX1" fmla="*/ 2124089 w 2494800"/>
                <a:gd name="connsiteY1" fmla="*/ 1093410 h 1495683"/>
                <a:gd name="connsiteX2" fmla="*/ 890372 w 2494800"/>
                <a:gd name="connsiteY2" fmla="*/ 1 h 1495683"/>
                <a:gd name="connsiteX3" fmla="*/ 63061 w 2494800"/>
                <a:gd name="connsiteY3" fmla="*/ 652843 h 1495683"/>
                <a:gd name="connsiteX4" fmla="*/ 93297 w 2494800"/>
                <a:gd name="connsiteY4" fmla="*/ 821915 h 1495683"/>
                <a:gd name="connsiteX0" fmla="*/ 2494800 w 2494800"/>
                <a:gd name="connsiteY0" fmla="*/ 1499917 h 1499917"/>
                <a:gd name="connsiteX1" fmla="*/ 2124089 w 2494800"/>
                <a:gd name="connsiteY1" fmla="*/ 1097644 h 1499917"/>
                <a:gd name="connsiteX2" fmla="*/ 890372 w 2494800"/>
                <a:gd name="connsiteY2" fmla="*/ 4235 h 1499917"/>
                <a:gd name="connsiteX3" fmla="*/ 63061 w 2494800"/>
                <a:gd name="connsiteY3" fmla="*/ 657077 h 1499917"/>
                <a:gd name="connsiteX4" fmla="*/ 93297 w 2494800"/>
                <a:gd name="connsiteY4" fmla="*/ 826149 h 1499917"/>
                <a:gd name="connsiteX0" fmla="*/ 2494800 w 2494800"/>
                <a:gd name="connsiteY0" fmla="*/ 1499917 h 1499917"/>
                <a:gd name="connsiteX1" fmla="*/ 2124089 w 2494800"/>
                <a:gd name="connsiteY1" fmla="*/ 1097644 h 1499917"/>
                <a:gd name="connsiteX2" fmla="*/ 890372 w 2494800"/>
                <a:gd name="connsiteY2" fmla="*/ 4235 h 1499917"/>
                <a:gd name="connsiteX3" fmla="*/ 63061 w 2494800"/>
                <a:gd name="connsiteY3" fmla="*/ 657077 h 1499917"/>
                <a:gd name="connsiteX4" fmla="*/ 93297 w 2494800"/>
                <a:gd name="connsiteY4" fmla="*/ 826149 h 1499917"/>
                <a:gd name="connsiteX0" fmla="*/ 2494800 w 2494800"/>
                <a:gd name="connsiteY0" fmla="*/ 1495724 h 1495724"/>
                <a:gd name="connsiteX1" fmla="*/ 2124089 w 2494800"/>
                <a:gd name="connsiteY1" fmla="*/ 1093451 h 1495724"/>
                <a:gd name="connsiteX2" fmla="*/ 890372 w 2494800"/>
                <a:gd name="connsiteY2" fmla="*/ 42 h 1495724"/>
                <a:gd name="connsiteX3" fmla="*/ 63061 w 2494800"/>
                <a:gd name="connsiteY3" fmla="*/ 652884 h 1495724"/>
                <a:gd name="connsiteX4" fmla="*/ 93297 w 2494800"/>
                <a:gd name="connsiteY4" fmla="*/ 821956 h 1495724"/>
                <a:gd name="connsiteX0" fmla="*/ 2494800 w 2494800"/>
                <a:gd name="connsiteY0" fmla="*/ 1495724 h 1495724"/>
                <a:gd name="connsiteX1" fmla="*/ 2124089 w 2494800"/>
                <a:gd name="connsiteY1" fmla="*/ 1093451 h 1495724"/>
                <a:gd name="connsiteX2" fmla="*/ 890372 w 2494800"/>
                <a:gd name="connsiteY2" fmla="*/ 42 h 1495724"/>
                <a:gd name="connsiteX3" fmla="*/ 63061 w 2494800"/>
                <a:gd name="connsiteY3" fmla="*/ 652884 h 1495724"/>
                <a:gd name="connsiteX4" fmla="*/ 93297 w 2494800"/>
                <a:gd name="connsiteY4" fmla="*/ 821956 h 1495724"/>
                <a:gd name="connsiteX0" fmla="*/ 2494800 w 2494800"/>
                <a:gd name="connsiteY0" fmla="*/ 1532542 h 1532542"/>
                <a:gd name="connsiteX1" fmla="*/ 2124089 w 2494800"/>
                <a:gd name="connsiteY1" fmla="*/ 1130269 h 1532542"/>
                <a:gd name="connsiteX2" fmla="*/ 890372 w 2494800"/>
                <a:gd name="connsiteY2" fmla="*/ 38 h 1532542"/>
                <a:gd name="connsiteX3" fmla="*/ 63061 w 2494800"/>
                <a:gd name="connsiteY3" fmla="*/ 689702 h 1532542"/>
                <a:gd name="connsiteX4" fmla="*/ 93297 w 2494800"/>
                <a:gd name="connsiteY4" fmla="*/ 858774 h 1532542"/>
                <a:gd name="connsiteX0" fmla="*/ 2493439 w 2493439"/>
                <a:gd name="connsiteY0" fmla="*/ 1483451 h 1483451"/>
                <a:gd name="connsiteX1" fmla="*/ 2122728 w 2493439"/>
                <a:gd name="connsiteY1" fmla="*/ 1081178 h 1483451"/>
                <a:gd name="connsiteX2" fmla="*/ 870600 w 2493439"/>
                <a:gd name="connsiteY2" fmla="*/ 42 h 1483451"/>
                <a:gd name="connsiteX3" fmla="*/ 61700 w 2493439"/>
                <a:gd name="connsiteY3" fmla="*/ 640611 h 1483451"/>
                <a:gd name="connsiteX4" fmla="*/ 91936 w 2493439"/>
                <a:gd name="connsiteY4" fmla="*/ 809683 h 1483451"/>
                <a:gd name="connsiteX0" fmla="*/ 2420012 w 2420012"/>
                <a:gd name="connsiteY0" fmla="*/ 1497889 h 1497889"/>
                <a:gd name="connsiteX1" fmla="*/ 2049301 w 2420012"/>
                <a:gd name="connsiteY1" fmla="*/ 1095616 h 1497889"/>
                <a:gd name="connsiteX2" fmla="*/ 797173 w 2420012"/>
                <a:gd name="connsiteY2" fmla="*/ 14480 h 1497889"/>
                <a:gd name="connsiteX3" fmla="*/ 160106 w 2420012"/>
                <a:gd name="connsiteY3" fmla="*/ 495490 h 1497889"/>
                <a:gd name="connsiteX4" fmla="*/ 18509 w 2420012"/>
                <a:gd name="connsiteY4" fmla="*/ 824121 h 1497889"/>
                <a:gd name="connsiteX0" fmla="*/ 2420012 w 2420012"/>
                <a:gd name="connsiteY0" fmla="*/ 1483505 h 1483505"/>
                <a:gd name="connsiteX1" fmla="*/ 2049301 w 2420012"/>
                <a:gd name="connsiteY1" fmla="*/ 1081232 h 1483505"/>
                <a:gd name="connsiteX2" fmla="*/ 797173 w 2420012"/>
                <a:gd name="connsiteY2" fmla="*/ 96 h 1483505"/>
                <a:gd name="connsiteX3" fmla="*/ 160106 w 2420012"/>
                <a:gd name="connsiteY3" fmla="*/ 481106 h 1483505"/>
                <a:gd name="connsiteX4" fmla="*/ 18509 w 2420012"/>
                <a:gd name="connsiteY4" fmla="*/ 809737 h 1483505"/>
                <a:gd name="connsiteX0" fmla="*/ 2420012 w 2420012"/>
                <a:gd name="connsiteY0" fmla="*/ 1483505 h 1483505"/>
                <a:gd name="connsiteX1" fmla="*/ 2049301 w 2420012"/>
                <a:gd name="connsiteY1" fmla="*/ 1081232 h 1483505"/>
                <a:gd name="connsiteX2" fmla="*/ 797173 w 2420012"/>
                <a:gd name="connsiteY2" fmla="*/ 96 h 1483505"/>
                <a:gd name="connsiteX3" fmla="*/ 160106 w 2420012"/>
                <a:gd name="connsiteY3" fmla="*/ 481106 h 1483505"/>
                <a:gd name="connsiteX4" fmla="*/ 18509 w 2420012"/>
                <a:gd name="connsiteY4" fmla="*/ 809737 h 1483505"/>
                <a:gd name="connsiteX0" fmla="*/ 2420012 w 2420012"/>
                <a:gd name="connsiteY0" fmla="*/ 1483426 h 1483426"/>
                <a:gd name="connsiteX1" fmla="*/ 2049301 w 2420012"/>
                <a:gd name="connsiteY1" fmla="*/ 1081153 h 1483426"/>
                <a:gd name="connsiteX2" fmla="*/ 797173 w 2420012"/>
                <a:gd name="connsiteY2" fmla="*/ 17 h 1483426"/>
                <a:gd name="connsiteX3" fmla="*/ 160106 w 2420012"/>
                <a:gd name="connsiteY3" fmla="*/ 481027 h 1483426"/>
                <a:gd name="connsiteX4" fmla="*/ 18509 w 2420012"/>
                <a:gd name="connsiteY4" fmla="*/ 809658 h 1483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0012" h="1483426">
                  <a:moveTo>
                    <a:pt x="2420012" y="1483426"/>
                  </a:moveTo>
                  <a:cubicBezTo>
                    <a:pt x="2401354" y="1286387"/>
                    <a:pt x="2137532" y="1185427"/>
                    <a:pt x="2049301" y="1081153"/>
                  </a:cubicBezTo>
                  <a:cubicBezTo>
                    <a:pt x="1746098" y="841078"/>
                    <a:pt x="952480" y="-4290"/>
                    <a:pt x="797173" y="17"/>
                  </a:cubicBezTo>
                  <a:cubicBezTo>
                    <a:pt x="641866" y="4324"/>
                    <a:pt x="289883" y="346087"/>
                    <a:pt x="160106" y="481027"/>
                  </a:cubicBezTo>
                  <a:cubicBezTo>
                    <a:pt x="30329" y="615967"/>
                    <a:pt x="-34430" y="756719"/>
                    <a:pt x="18509" y="809658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</a:pPr>
              <a:endParaRPr lang="en-US" sz="1350" kern="1200">
                <a:solidFill>
                  <a:prstClr val="white"/>
                </a:solidFill>
              </a:endParaRP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CF6F100-C0B5-0946-A36E-9908CD4367CD}"/>
              </a:ext>
            </a:extLst>
          </p:cNvPr>
          <p:cNvGrpSpPr/>
          <p:nvPr/>
        </p:nvGrpSpPr>
        <p:grpSpPr>
          <a:xfrm>
            <a:off x="1033381" y="4094246"/>
            <a:ext cx="334980" cy="188765"/>
            <a:chOff x="3668110" y="2448910"/>
            <a:chExt cx="3794234" cy="2165130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57F4DC78-83E5-7949-9320-6981F29329D6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  <a:defRPr/>
              </a:pPr>
              <a:endParaRPr lang="en-US" sz="1350" kern="1200">
                <a:solidFill>
                  <a:prstClr val="white"/>
                </a:solidFill>
              </a:endParaRPr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E932A244-1BAB-8644-91E1-593ED071788C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  <a:defRPr/>
              </a:pPr>
              <a:endParaRPr lang="en-US" sz="1350" kern="1200">
                <a:solidFill>
                  <a:prstClr val="white"/>
                </a:solidFill>
              </a:endParaRPr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2F9EF5FE-1297-5145-B5D0-8D643EB384B7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75748357-F2E0-0347-9E28-8D9DE791AA3F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6A2C2A51-814C-4F4B-A106-A4EED8A80FAA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33F63A96-A521-F345-9C39-8171CD8028BE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BE7D02E0-85A2-4F4F-AF86-7CCE5B17349E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5" name="Line 33">
            <a:extLst>
              <a:ext uri="{FF2B5EF4-FFF2-40B4-BE49-F238E27FC236}">
                <a16:creationId xmlns:a16="http://schemas.microsoft.com/office/drawing/2014/main" id="{45B1207E-09F6-844F-9C4A-274E0E8F192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93355" y="3448562"/>
            <a:ext cx="860703" cy="64437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321" name="Line 22">
            <a:extLst>
              <a:ext uri="{FF2B5EF4-FFF2-40B4-BE49-F238E27FC236}">
                <a16:creationId xmlns:a16="http://schemas.microsoft.com/office/drawing/2014/main" id="{6D4FCC87-F922-9A49-B4ED-F7B0876541A7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8133" y="4382965"/>
            <a:ext cx="167959" cy="5960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98" name="Group 44">
            <a:extLst>
              <a:ext uri="{FF2B5EF4-FFF2-40B4-BE49-F238E27FC236}">
                <a16:creationId xmlns:a16="http://schemas.microsoft.com/office/drawing/2014/main" id="{49176FEA-2A3D-4C46-88A0-E5272CC899B4}"/>
              </a:ext>
            </a:extLst>
          </p:cNvPr>
          <p:cNvGrpSpPr>
            <a:grpSpLocks/>
          </p:cNvGrpSpPr>
          <p:nvPr/>
        </p:nvGrpSpPr>
        <p:grpSpPr bwMode="auto">
          <a:xfrm>
            <a:off x="1497749" y="4571800"/>
            <a:ext cx="291626" cy="267728"/>
            <a:chOff x="-44" y="1473"/>
            <a:chExt cx="981" cy="1105"/>
          </a:xfrm>
        </p:grpSpPr>
        <p:pic>
          <p:nvPicPr>
            <p:cNvPr id="311" name="Picture 45" descr="desktop_computer_stylized_medium">
              <a:extLst>
                <a:ext uri="{FF2B5EF4-FFF2-40B4-BE49-F238E27FC236}">
                  <a16:creationId xmlns:a16="http://schemas.microsoft.com/office/drawing/2014/main" id="{6744CEA1-5DC8-3C49-9E35-3544B3A041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2" name="Freeform 46">
              <a:extLst>
                <a:ext uri="{FF2B5EF4-FFF2-40B4-BE49-F238E27FC236}">
                  <a16:creationId xmlns:a16="http://schemas.microsoft.com/office/drawing/2014/main" id="{4CC4AF2A-4A60-7E4E-B654-71C95B11A8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325" name="Rectangle 3">
            <a:extLst>
              <a:ext uri="{FF2B5EF4-FFF2-40B4-BE49-F238E27FC236}">
                <a16:creationId xmlns:a16="http://schemas.microsoft.com/office/drawing/2014/main" id="{05247610-6057-6F45-9FE7-A7221DB45A72}"/>
              </a:ext>
            </a:extLst>
          </p:cNvPr>
          <p:cNvSpPr txBox="1">
            <a:spLocks noChangeArrowheads="1"/>
          </p:cNvSpPr>
          <p:nvPr/>
        </p:nvSpPr>
        <p:spPr>
          <a:xfrm>
            <a:off x="4501168" y="2325442"/>
            <a:ext cx="4336961" cy="194149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  <a:defRPr/>
            </a:pPr>
            <a:r>
              <a:rPr lang="en-US" sz="2100" dirty="0">
                <a:solidFill>
                  <a:srgbClr val="0000A8"/>
                </a:solidFill>
              </a:rPr>
              <a:t>single broadcast domain:</a:t>
            </a:r>
          </a:p>
          <a:p>
            <a:pPr marL="432197" lvl="1" indent="-172641">
              <a:buFont typeface="Wingdings" pitchFamily="2" charset="2"/>
              <a:buChar char="§"/>
              <a:defRPr/>
            </a:pPr>
            <a:r>
              <a:rPr lang="en-US" sz="1950" i="1" dirty="0">
                <a:solidFill>
                  <a:srgbClr val="0000A8"/>
                </a:solidFill>
              </a:rPr>
              <a:t>scaling: </a:t>
            </a:r>
            <a:r>
              <a:rPr lang="en-US" sz="1950" dirty="0">
                <a:solidFill>
                  <a:prstClr val="black"/>
                </a:solidFill>
              </a:rPr>
              <a:t>all layer-2 broadcast traffic (ARP, DHCP, unknown MAC) must cross entire LAN </a:t>
            </a:r>
          </a:p>
          <a:p>
            <a:pPr marL="432197" lvl="1" indent="-172641">
              <a:buFont typeface="Wingdings" pitchFamily="2" charset="2"/>
              <a:buChar char="§"/>
              <a:defRPr/>
            </a:pPr>
            <a:r>
              <a:rPr lang="en-US" sz="1950" dirty="0">
                <a:solidFill>
                  <a:prstClr val="black"/>
                </a:solidFill>
              </a:rPr>
              <a:t>efficiency, security, privacy, efficiency issues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2E6976FD-8FD9-464E-9D3E-35DC0F9B90E5}"/>
              </a:ext>
            </a:extLst>
          </p:cNvPr>
          <p:cNvSpPr txBox="1"/>
          <p:nvPr/>
        </p:nvSpPr>
        <p:spPr>
          <a:xfrm>
            <a:off x="589208" y="1803847"/>
            <a:ext cx="792704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2100" i="1" kern="1200" dirty="0">
                <a:solidFill>
                  <a:srgbClr val="0000A8"/>
                </a:solidFill>
                <a:latin typeface="Calibri" panose="020F0502020204030204"/>
                <a:ea typeface="+mn-ea"/>
                <a:cs typeface="+mn-cs"/>
              </a:rPr>
              <a:t>Q: </a:t>
            </a:r>
            <a:r>
              <a:rPr lang="en-US" sz="21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what happens as LAN sizes scale, users change point of attachment?</a:t>
            </a:r>
          </a:p>
        </p:txBody>
      </p:sp>
    </p:spTree>
    <p:extLst>
      <p:ext uri="{BB962C8B-B14F-4D97-AF65-F5344CB8AC3E}">
        <p14:creationId xmlns:p14="http://schemas.microsoft.com/office/powerpoint/2010/main" val="332337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0023 C 0.00768 0.03611 0.0207 0.07407 0.05599 0.08727 C 0.09127 0.10046 0.18489 0.09815 0.21185 0.07847 C 0.2388 0.05856 0.24271 0.01134 0.21758 -0.0375 " pathEditMode="relative" rAng="0" ptsTypes="AAAA">
                                      <p:cBhvr>
                                        <p:cTn id="9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19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32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39751EC-3470-E44E-9E47-1DBEC48F367C}"/>
              </a:ext>
            </a:extLst>
          </p:cNvPr>
          <p:cNvGrpSpPr/>
          <p:nvPr/>
        </p:nvGrpSpPr>
        <p:grpSpPr>
          <a:xfrm>
            <a:off x="5651583" y="2581127"/>
            <a:ext cx="932708" cy="389334"/>
            <a:chOff x="9287864" y="4082048"/>
            <a:chExt cx="1243611" cy="519112"/>
          </a:xfrm>
        </p:grpSpPr>
        <p:sp>
          <p:nvSpPr>
            <p:cNvPr id="556" name="Rectangle 75">
              <a:extLst>
                <a:ext uri="{FF2B5EF4-FFF2-40B4-BE49-F238E27FC236}">
                  <a16:creationId xmlns:a16="http://schemas.microsoft.com/office/drawing/2014/main" id="{86D84E7B-7F94-CF43-97CD-E40F099FC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0181" y="4127584"/>
              <a:ext cx="1188897" cy="471997"/>
            </a:xfrm>
            <a:prstGeom prst="rect">
              <a:avLst/>
            </a:prstGeom>
            <a:solidFill>
              <a:srgbClr val="F56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350" kern="120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57" name="Rectangle 2">
              <a:extLst>
                <a:ext uri="{FF2B5EF4-FFF2-40B4-BE49-F238E27FC236}">
                  <a16:creationId xmlns:a16="http://schemas.microsoft.com/office/drawing/2014/main" id="{75001E46-9EFA-6F46-BF58-DE475A333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9866" y="4128085"/>
              <a:ext cx="1181609" cy="468313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58" name="Line 3">
              <a:extLst>
                <a:ext uri="{FF2B5EF4-FFF2-40B4-BE49-F238E27FC236}">
                  <a16:creationId xmlns:a16="http://schemas.microsoft.com/office/drawing/2014/main" id="{58FD3C8D-D13C-DD42-85DC-F3FC758279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51453" y="4342570"/>
              <a:ext cx="1179110" cy="141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59" name="Text Box 6">
              <a:extLst>
                <a:ext uri="{FF2B5EF4-FFF2-40B4-BE49-F238E27FC236}">
                  <a16:creationId xmlns:a16="http://schemas.microsoft.com/office/drawing/2014/main" id="{06310D8E-E39C-8749-8C4D-6762E12A68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87864" y="4107359"/>
              <a:ext cx="30393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600" i="0" kern="1200" dirty="0">
                  <a:solidFill>
                    <a:prstClr val="white"/>
                  </a:solidFill>
                  <a:latin typeface="Arial" charset="0"/>
                </a:rPr>
                <a:t>1</a:t>
              </a:r>
            </a:p>
          </p:txBody>
        </p:sp>
        <p:sp>
          <p:nvSpPr>
            <p:cNvPr id="562" name="Line 18">
              <a:extLst>
                <a:ext uri="{FF2B5EF4-FFF2-40B4-BE49-F238E27FC236}">
                  <a16:creationId xmlns:a16="http://schemas.microsoft.com/office/drawing/2014/main" id="{674927D0-7AF4-FB45-A199-0AA4F2F4D9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30891" y="4132848"/>
              <a:ext cx="0" cy="463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63" name="Line 21">
              <a:extLst>
                <a:ext uri="{FF2B5EF4-FFF2-40B4-BE49-F238E27FC236}">
                  <a16:creationId xmlns:a16="http://schemas.microsoft.com/office/drawing/2014/main" id="{ED992B3F-F06B-D64B-B214-C090060600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40378" y="4129673"/>
              <a:ext cx="0" cy="463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65" name="Line 23">
              <a:extLst>
                <a:ext uri="{FF2B5EF4-FFF2-40B4-BE49-F238E27FC236}">
                  <a16:creationId xmlns:a16="http://schemas.microsoft.com/office/drawing/2014/main" id="{0E55E53C-5364-9444-98BF-DF258E8EB9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11878" y="4137610"/>
              <a:ext cx="0" cy="463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68" name="Text Box 26">
              <a:extLst>
                <a:ext uri="{FF2B5EF4-FFF2-40B4-BE49-F238E27FC236}">
                  <a16:creationId xmlns:a16="http://schemas.microsoft.com/office/drawing/2014/main" id="{2BB93CA1-198F-BD45-B13D-35FA7DC8E3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48378" y="4296360"/>
              <a:ext cx="30393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600" i="0" kern="1200" dirty="0">
                  <a:solidFill>
                    <a:prstClr val="white"/>
                  </a:solidFill>
                  <a:latin typeface="Arial" charset="0"/>
                </a:rPr>
                <a:t>8</a:t>
              </a:r>
            </a:p>
          </p:txBody>
        </p:sp>
        <p:sp>
          <p:nvSpPr>
            <p:cNvPr id="572" name="Text Box 30">
              <a:extLst>
                <a:ext uri="{FF2B5EF4-FFF2-40B4-BE49-F238E27FC236}">
                  <a16:creationId xmlns:a16="http://schemas.microsoft.com/office/drawing/2014/main" id="{B28826E1-E494-BE45-847D-47836FFF53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90540" y="4300533"/>
              <a:ext cx="30393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600" i="0" kern="1200" dirty="0">
                  <a:solidFill>
                    <a:prstClr val="white"/>
                  </a:solidFill>
                  <a:latin typeface="Arial" charset="0"/>
                </a:rPr>
                <a:t>2</a:t>
              </a:r>
            </a:p>
          </p:txBody>
        </p:sp>
        <p:sp>
          <p:nvSpPr>
            <p:cNvPr id="573" name="Text Box 57">
              <a:extLst>
                <a:ext uri="{FF2B5EF4-FFF2-40B4-BE49-F238E27FC236}">
                  <a16:creationId xmlns:a16="http://schemas.microsoft.com/office/drawing/2014/main" id="{0E14A6FA-A1FE-3F46-A4F2-105D9B7A74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43616" y="4082048"/>
              <a:ext cx="30393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600" i="0" kern="1200" dirty="0">
                  <a:solidFill>
                    <a:prstClr val="white"/>
                  </a:solidFill>
                  <a:latin typeface="Arial" charset="0"/>
                </a:rPr>
                <a:t>7</a:t>
              </a:r>
            </a:p>
          </p:txBody>
        </p:sp>
        <p:sp>
          <p:nvSpPr>
            <p:cNvPr id="584" name="Oval 81">
              <a:extLst>
                <a:ext uri="{FF2B5EF4-FFF2-40B4-BE49-F238E27FC236}">
                  <a16:creationId xmlns:a16="http://schemas.microsoft.com/office/drawing/2014/main" id="{9FE56524-10FB-6042-A1CC-7979BFD9B9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65753" y="4442410"/>
              <a:ext cx="42863" cy="47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85" name="Oval 82">
              <a:extLst>
                <a:ext uri="{FF2B5EF4-FFF2-40B4-BE49-F238E27FC236}">
                  <a16:creationId xmlns:a16="http://schemas.microsoft.com/office/drawing/2014/main" id="{32B7ED54-8A66-9C40-90E0-AB788CBBD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7853" y="4439235"/>
              <a:ext cx="42863" cy="47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86" name="Oval 83">
              <a:extLst>
                <a:ext uri="{FF2B5EF4-FFF2-40B4-BE49-F238E27FC236}">
                  <a16:creationId xmlns:a16="http://schemas.microsoft.com/office/drawing/2014/main" id="{ACECF9A3-7435-ED4E-A83D-328DB3D23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5228" y="4443998"/>
              <a:ext cx="42863" cy="4762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F443345-4697-A84D-B271-4440D2A31971}"/>
              </a:ext>
            </a:extLst>
          </p:cNvPr>
          <p:cNvGrpSpPr/>
          <p:nvPr/>
        </p:nvGrpSpPr>
        <p:grpSpPr>
          <a:xfrm>
            <a:off x="6528235" y="2577562"/>
            <a:ext cx="944835" cy="392906"/>
            <a:chOff x="10932220" y="4822113"/>
            <a:chExt cx="1259780" cy="523875"/>
          </a:xfrm>
        </p:grpSpPr>
        <p:sp>
          <p:nvSpPr>
            <p:cNvPr id="620" name="Rectangle 76">
              <a:extLst>
                <a:ext uri="{FF2B5EF4-FFF2-40B4-BE49-F238E27FC236}">
                  <a16:creationId xmlns:a16="http://schemas.microsoft.com/office/drawing/2014/main" id="{5443F9B0-0F91-A14D-9E8E-E2DFA236E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1071" y="4880851"/>
              <a:ext cx="1190929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350" kern="120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22" name="Rectangle 2">
              <a:extLst>
                <a:ext uri="{FF2B5EF4-FFF2-40B4-BE49-F238E27FC236}">
                  <a16:creationId xmlns:a16="http://schemas.microsoft.com/office/drawing/2014/main" id="{5E7248A8-6B10-0841-AE53-D0ABC4CED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10391" y="4872913"/>
              <a:ext cx="1181609" cy="468313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23" name="Line 3">
              <a:extLst>
                <a:ext uri="{FF2B5EF4-FFF2-40B4-BE49-F238E27FC236}">
                  <a16:creationId xmlns:a16="http://schemas.microsoft.com/office/drawing/2014/main" id="{DD3A74DB-9E59-9348-8893-A2232C8224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9376" y="5090714"/>
              <a:ext cx="1163270" cy="28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26" name="Line 17">
              <a:extLst>
                <a:ext uri="{FF2B5EF4-FFF2-40B4-BE49-F238E27FC236}">
                  <a16:creationId xmlns:a16="http://schemas.microsoft.com/office/drawing/2014/main" id="{651AA383-259C-DC4C-B417-34535BECA9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01146" y="4882438"/>
              <a:ext cx="0" cy="463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solidFill>
                  <a:prstClr val="white"/>
                </a:solidFill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31" name="Line 24">
              <a:extLst>
                <a:ext uri="{FF2B5EF4-FFF2-40B4-BE49-F238E27FC236}">
                  <a16:creationId xmlns:a16="http://schemas.microsoft.com/office/drawing/2014/main" id="{A9A98EAD-050F-EF41-8FA1-A452479668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05871" y="4877676"/>
              <a:ext cx="0" cy="463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solidFill>
                  <a:prstClr val="white"/>
                </a:solidFill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32" name="Line 25">
              <a:extLst>
                <a:ext uri="{FF2B5EF4-FFF2-40B4-BE49-F238E27FC236}">
                  <a16:creationId xmlns:a16="http://schemas.microsoft.com/office/drawing/2014/main" id="{A2531D0B-9E46-0941-94A0-96006DBAD9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96421" y="4872913"/>
              <a:ext cx="0" cy="463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solidFill>
                  <a:prstClr val="white"/>
                </a:solidFill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34" name="Text Box 27">
              <a:extLst>
                <a:ext uri="{FF2B5EF4-FFF2-40B4-BE49-F238E27FC236}">
                  <a16:creationId xmlns:a16="http://schemas.microsoft.com/office/drawing/2014/main" id="{7649D600-6D49-3044-A4AB-61B599FF2A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47845" y="4840574"/>
              <a:ext cx="30393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600" i="0" kern="1200" dirty="0">
                  <a:solidFill>
                    <a:prstClr val="white"/>
                  </a:solidFill>
                  <a:latin typeface="Arial" charset="0"/>
                </a:rPr>
                <a:t>9</a:t>
              </a:r>
            </a:p>
          </p:txBody>
        </p:sp>
        <p:sp>
          <p:nvSpPr>
            <p:cNvPr id="635" name="Text Box 28">
              <a:extLst>
                <a:ext uri="{FF2B5EF4-FFF2-40B4-BE49-F238E27FC236}">
                  <a16:creationId xmlns:a16="http://schemas.microsoft.com/office/drawing/2014/main" id="{5BAA2670-D55C-C142-827F-9CE7DB759B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13871" y="5045950"/>
              <a:ext cx="36163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600" i="0" kern="1200" dirty="0">
                  <a:solidFill>
                    <a:prstClr val="white"/>
                  </a:solidFill>
                  <a:latin typeface="Arial" charset="0"/>
                </a:rPr>
                <a:t>16</a:t>
              </a:r>
            </a:p>
          </p:txBody>
        </p:sp>
        <p:sp>
          <p:nvSpPr>
            <p:cNvPr id="636" name="Text Box 29">
              <a:extLst>
                <a:ext uri="{FF2B5EF4-FFF2-40B4-BE49-F238E27FC236}">
                  <a16:creationId xmlns:a16="http://schemas.microsoft.com/office/drawing/2014/main" id="{D7F356E9-BF66-D145-915D-38A53F2F18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32220" y="5049376"/>
              <a:ext cx="36163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600" i="0" kern="1200" dirty="0">
                  <a:solidFill>
                    <a:prstClr val="white"/>
                  </a:solidFill>
                  <a:latin typeface="Arial" charset="0"/>
                </a:rPr>
                <a:t>10</a:t>
              </a:r>
            </a:p>
          </p:txBody>
        </p:sp>
        <p:sp>
          <p:nvSpPr>
            <p:cNvPr id="639" name="Text Box 74">
              <a:extLst>
                <a:ext uri="{FF2B5EF4-FFF2-40B4-BE49-F238E27FC236}">
                  <a16:creationId xmlns:a16="http://schemas.microsoft.com/office/drawing/2014/main" id="{C33FAB3F-C18D-F04F-AFF6-CD5E1444D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09108" y="4822113"/>
              <a:ext cx="36163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600" i="0" kern="1200" dirty="0">
                  <a:solidFill>
                    <a:prstClr val="white"/>
                  </a:solidFill>
                  <a:latin typeface="Arial" charset="0"/>
                </a:rPr>
                <a:t>15</a:t>
              </a:r>
            </a:p>
          </p:txBody>
        </p:sp>
        <p:sp>
          <p:nvSpPr>
            <p:cNvPr id="643" name="Oval 84">
              <a:extLst>
                <a:ext uri="{FF2B5EF4-FFF2-40B4-BE49-F238E27FC236}">
                  <a16:creationId xmlns:a16="http://schemas.microsoft.com/office/drawing/2014/main" id="{86949CB4-4A39-0346-AFF6-9F5A2A7D7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47121" y="5185651"/>
              <a:ext cx="42862" cy="47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solidFill>
                  <a:prstClr val="white"/>
                </a:solidFill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44" name="Oval 85">
              <a:extLst>
                <a:ext uri="{FF2B5EF4-FFF2-40B4-BE49-F238E27FC236}">
                  <a16:creationId xmlns:a16="http://schemas.microsoft.com/office/drawing/2014/main" id="{E4D51E21-8C17-E743-8B81-06236413D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34421" y="4971338"/>
              <a:ext cx="42862" cy="47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solidFill>
                  <a:prstClr val="white"/>
                </a:solidFill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45" name="Oval 86">
              <a:extLst>
                <a:ext uri="{FF2B5EF4-FFF2-40B4-BE49-F238E27FC236}">
                  <a16:creationId xmlns:a16="http://schemas.microsoft.com/office/drawing/2014/main" id="{520890CD-F328-1643-8FAD-D429622AE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9133" y="4968163"/>
              <a:ext cx="42863" cy="47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solidFill>
                  <a:prstClr val="white"/>
                </a:solidFill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1119321"/>
            <a:ext cx="7886700" cy="670967"/>
          </a:xfrm>
        </p:spPr>
        <p:txBody>
          <a:bodyPr>
            <a:normAutofit/>
          </a:bodyPr>
          <a:lstStyle/>
          <a:p>
            <a:r>
              <a:rPr lang="en-US" b="0" dirty="0">
                <a:latin typeface="Calibri" panose="020F0502020204030204"/>
              </a:rPr>
              <a:t>Port-based VLANs</a:t>
            </a:r>
            <a:endParaRPr lang="en-US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05053" y="5726907"/>
            <a:ext cx="2057400" cy="273844"/>
          </a:xfrm>
        </p:spPr>
        <p:txBody>
          <a:bodyPr/>
          <a:lstStyle/>
          <a:p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Link Layer: 6-</a:t>
            </a:r>
            <a:fld id="{C4204591-24BD-A542-B9D5-F8D8A88D2FEE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35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25" name="Text Box 85">
            <a:extLst>
              <a:ext uri="{FF2B5EF4-FFF2-40B4-BE49-F238E27FC236}">
                <a16:creationId xmlns:a16="http://schemas.microsoft.com/office/drawing/2014/main" id="{DBE7F08B-75D4-654E-BA3B-51E343AAE7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123" y="2709021"/>
            <a:ext cx="2773335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sz="2100" i="0" kern="1200" dirty="0">
                <a:solidFill>
                  <a:srgbClr val="000000"/>
                </a:solidFill>
                <a:latin typeface="Calibri" panose="020F0502020204030204"/>
                <a:cs typeface="Arial" charset="0"/>
              </a:rPr>
              <a:t>switch(es) supporting VLAN capabilities can be configured to define multiple </a:t>
            </a:r>
            <a:r>
              <a:rPr lang="en-US" sz="2100" kern="1200" dirty="0">
                <a:solidFill>
                  <a:srgbClr val="0000A8"/>
                </a:solidFill>
                <a:latin typeface="Calibri" panose="020F0502020204030204"/>
                <a:cs typeface="Arial" charset="0"/>
              </a:rPr>
              <a:t>virtual </a:t>
            </a:r>
            <a:r>
              <a:rPr lang="en-US" sz="2100" i="0" kern="1200" dirty="0">
                <a:solidFill>
                  <a:srgbClr val="000000"/>
                </a:solidFill>
                <a:latin typeface="Calibri" panose="020F0502020204030204"/>
                <a:cs typeface="Arial" charset="0"/>
              </a:rPr>
              <a:t>LANS over single physical LAN infrastructure.</a:t>
            </a:r>
          </a:p>
        </p:txBody>
      </p:sp>
      <p:sp>
        <p:nvSpPr>
          <p:cNvPr id="226" name="Rectangle 86">
            <a:extLst>
              <a:ext uri="{FF2B5EF4-FFF2-40B4-BE49-F238E27FC236}">
                <a16:creationId xmlns:a16="http://schemas.microsoft.com/office/drawing/2014/main" id="{040C315C-CE33-1045-B5A5-A72E5FF7F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03" y="2258080"/>
            <a:ext cx="3105686" cy="2607720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27" name="Text Box 87">
            <a:extLst>
              <a:ext uri="{FF2B5EF4-FFF2-40B4-BE49-F238E27FC236}">
                <a16:creationId xmlns:a16="http://schemas.microsoft.com/office/drawing/2014/main" id="{3747A2E4-8B70-A749-8C53-5E13C96C54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526" y="2062834"/>
            <a:ext cx="2260997" cy="64171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sz="2100" i="0" dirty="0">
                <a:solidFill>
                  <a:srgbClr val="C00000"/>
                </a:solidFill>
                <a:latin typeface="Calibri" panose="020F0502020204030204"/>
                <a:cs typeface="Arial" charset="0"/>
              </a:rPr>
              <a:t>Virtual Local Area Network (VLAN)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ABEEB3-46FD-EA41-8074-A5BDD9C11183}"/>
              </a:ext>
            </a:extLst>
          </p:cNvPr>
          <p:cNvGrpSpPr/>
          <p:nvPr/>
        </p:nvGrpSpPr>
        <p:grpSpPr>
          <a:xfrm>
            <a:off x="5684563" y="2296466"/>
            <a:ext cx="1791627" cy="307968"/>
            <a:chOff x="7399107" y="1365161"/>
            <a:chExt cx="2388836" cy="732595"/>
          </a:xfrm>
        </p:grpSpPr>
        <p:sp>
          <p:nvSpPr>
            <p:cNvPr id="541" name="Freeform 540">
              <a:extLst>
                <a:ext uri="{FF2B5EF4-FFF2-40B4-BE49-F238E27FC236}">
                  <a16:creationId xmlns:a16="http://schemas.microsoft.com/office/drawing/2014/main" id="{20E2C253-E31D-DA4E-8C57-56EFE4A095ED}"/>
                </a:ext>
              </a:extLst>
            </p:cNvPr>
            <p:cNvSpPr/>
            <p:nvPr/>
          </p:nvSpPr>
          <p:spPr>
            <a:xfrm>
              <a:off x="7399107" y="1365161"/>
              <a:ext cx="2388836" cy="732595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  <a:defRPr/>
              </a:pPr>
              <a:endParaRPr lang="en-US" sz="1350" kern="1200">
                <a:solidFill>
                  <a:prstClr val="white"/>
                </a:solidFill>
              </a:endParaRPr>
            </a:p>
          </p:txBody>
        </p:sp>
        <p:grpSp>
          <p:nvGrpSpPr>
            <p:cNvPr id="542" name="Group 541">
              <a:extLst>
                <a:ext uri="{FF2B5EF4-FFF2-40B4-BE49-F238E27FC236}">
                  <a16:creationId xmlns:a16="http://schemas.microsoft.com/office/drawing/2014/main" id="{1596EEC3-C1AA-2E4B-BA66-1B555E77FCC5}"/>
                </a:ext>
              </a:extLst>
            </p:cNvPr>
            <p:cNvGrpSpPr/>
            <p:nvPr/>
          </p:nvGrpSpPr>
          <p:grpSpPr>
            <a:xfrm>
              <a:off x="7564998" y="1450537"/>
              <a:ext cx="2021605" cy="589765"/>
              <a:chOff x="7939341" y="3037317"/>
              <a:chExt cx="897649" cy="353919"/>
            </a:xfrm>
          </p:grpSpPr>
          <p:sp>
            <p:nvSpPr>
              <p:cNvPr id="543" name="Freeform 542">
                <a:extLst>
                  <a:ext uri="{FF2B5EF4-FFF2-40B4-BE49-F238E27FC236}">
                    <a16:creationId xmlns:a16="http://schemas.microsoft.com/office/drawing/2014/main" id="{AB2941FE-E212-F347-B495-140D5C7ED03C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544" name="Freeform 543">
                <a:extLst>
                  <a:ext uri="{FF2B5EF4-FFF2-40B4-BE49-F238E27FC236}">
                    <a16:creationId xmlns:a16="http://schemas.microsoft.com/office/drawing/2014/main" id="{91A112E4-81D0-F44B-9985-65B5C629D097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545" name="Freeform 544">
                <a:extLst>
                  <a:ext uri="{FF2B5EF4-FFF2-40B4-BE49-F238E27FC236}">
                    <a16:creationId xmlns:a16="http://schemas.microsoft.com/office/drawing/2014/main" id="{1585E8CB-B8A8-844A-9962-714F597BBE4F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546" name="Freeform 545">
                <a:extLst>
                  <a:ext uri="{FF2B5EF4-FFF2-40B4-BE49-F238E27FC236}">
                    <a16:creationId xmlns:a16="http://schemas.microsoft.com/office/drawing/2014/main" id="{EC524C8C-F983-3A44-9FDA-771511096419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404" name="Rectangle 3">
            <a:extLst>
              <a:ext uri="{FF2B5EF4-FFF2-40B4-BE49-F238E27FC236}">
                <a16:creationId xmlns:a16="http://schemas.microsoft.com/office/drawing/2014/main" id="{8B0BF6C6-7F95-0647-8336-38D2D9565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7950" y="1398542"/>
            <a:ext cx="4470794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sz="2100" dirty="0">
                <a:solidFill>
                  <a:srgbClr val="CC0000"/>
                </a:solidFill>
                <a:cs typeface="+mn-cs"/>
              </a:rPr>
              <a:t>port-based VLAN: </a:t>
            </a:r>
            <a:r>
              <a:rPr lang="en-US" sz="1800" dirty="0">
                <a:solidFill>
                  <a:prstClr val="black"/>
                </a:solidFill>
                <a:cs typeface="+mn-cs"/>
              </a:rPr>
              <a:t>switch ports grouped (by switch management software) so that </a:t>
            </a:r>
            <a:r>
              <a:rPr lang="en-US" sz="1800" i="1" dirty="0">
                <a:solidFill>
                  <a:srgbClr val="0000A8"/>
                </a:solidFill>
                <a:cs typeface="+mn-cs"/>
              </a:rPr>
              <a:t>single</a:t>
            </a:r>
            <a:r>
              <a:rPr lang="en-US" sz="1800" dirty="0">
                <a:solidFill>
                  <a:srgbClr val="CC0000"/>
                </a:solidFill>
                <a:cs typeface="+mn-cs"/>
              </a:rPr>
              <a:t> </a:t>
            </a:r>
            <a:r>
              <a:rPr lang="en-US" sz="1800" dirty="0">
                <a:solidFill>
                  <a:prstClr val="black"/>
                </a:solidFill>
                <a:cs typeface="+mn-cs"/>
              </a:rPr>
              <a:t>physical switch ……</a:t>
            </a:r>
          </a:p>
          <a:p>
            <a:pPr>
              <a:defRPr/>
            </a:pPr>
            <a:endParaRPr lang="en-US" sz="1500" dirty="0">
              <a:solidFill>
                <a:prstClr val="black"/>
              </a:solidFill>
              <a:latin typeface="Gill Sans MT" charset="0"/>
              <a:cs typeface="+mn-cs"/>
            </a:endParaRPr>
          </a:p>
        </p:txBody>
      </p:sp>
      <p:sp>
        <p:nvSpPr>
          <p:cNvPr id="430" name="Line 61">
            <a:extLst>
              <a:ext uri="{FF2B5EF4-FFF2-40B4-BE49-F238E27FC236}">
                <a16:creationId xmlns:a16="http://schemas.microsoft.com/office/drawing/2014/main" id="{504ED2E3-D101-424C-8AE9-5C34917B545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20397" y="2844205"/>
            <a:ext cx="676275" cy="2095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31" name="Line 62">
            <a:extLst>
              <a:ext uri="{FF2B5EF4-FFF2-40B4-BE49-F238E27FC236}">
                <a16:creationId xmlns:a16="http://schemas.microsoft.com/office/drawing/2014/main" id="{2122A03F-B45C-EC49-8D54-8D3B7DB4DA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09717" y="2844207"/>
            <a:ext cx="604838" cy="3143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32" name="Line 63">
            <a:extLst>
              <a:ext uri="{FF2B5EF4-FFF2-40B4-BE49-F238E27FC236}">
                <a16:creationId xmlns:a16="http://schemas.microsoft.com/office/drawing/2014/main" id="{F985FD06-D0A5-3048-AF98-111FE4DF76A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49072" y="2855402"/>
            <a:ext cx="504737" cy="27098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33" name="Text Box 64">
            <a:extLst>
              <a:ext uri="{FF2B5EF4-FFF2-40B4-BE49-F238E27FC236}">
                <a16:creationId xmlns:a16="http://schemas.microsoft.com/office/drawing/2014/main" id="{299DB3CE-7B62-0F41-8A17-414B51C9B9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1211" y="3005593"/>
            <a:ext cx="30489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350" i="0" kern="1200" dirty="0">
                <a:solidFill>
                  <a:srgbClr val="000000"/>
                </a:solidFill>
                <a:latin typeface="Calibri" panose="020F0502020204030204"/>
              </a:rPr>
              <a:t>…</a:t>
            </a:r>
          </a:p>
        </p:txBody>
      </p:sp>
      <p:sp>
        <p:nvSpPr>
          <p:cNvPr id="434" name="Line 69">
            <a:extLst>
              <a:ext uri="{FF2B5EF4-FFF2-40B4-BE49-F238E27FC236}">
                <a16:creationId xmlns:a16="http://schemas.microsoft.com/office/drawing/2014/main" id="{131CBCB7-EC04-C34D-8089-DF6962A05B6C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5117" y="2846588"/>
            <a:ext cx="76200" cy="28336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35" name="Line 70">
            <a:extLst>
              <a:ext uri="{FF2B5EF4-FFF2-40B4-BE49-F238E27FC236}">
                <a16:creationId xmlns:a16="http://schemas.microsoft.com/office/drawing/2014/main" id="{3E75F251-D967-EA4E-9C97-EB6B5246A50E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7976" y="2695376"/>
            <a:ext cx="359569" cy="4524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36" name="Line 71">
            <a:extLst>
              <a:ext uri="{FF2B5EF4-FFF2-40B4-BE49-F238E27FC236}">
                <a16:creationId xmlns:a16="http://schemas.microsoft.com/office/drawing/2014/main" id="{00AB0795-DB89-1B41-A48F-217D5BED1D78}"/>
              </a:ext>
            </a:extLst>
          </p:cNvPr>
          <p:cNvSpPr>
            <a:spLocks noChangeShapeType="1"/>
          </p:cNvSpPr>
          <p:nvPr/>
        </p:nvSpPr>
        <p:spPr bwMode="auto">
          <a:xfrm>
            <a:off x="7339722" y="2653705"/>
            <a:ext cx="385763" cy="3631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37" name="Text Box 72">
            <a:extLst>
              <a:ext uri="{FF2B5EF4-FFF2-40B4-BE49-F238E27FC236}">
                <a16:creationId xmlns:a16="http://schemas.microsoft.com/office/drawing/2014/main" id="{377DDBF1-C221-7B40-952F-70C5D6714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4893" y="3374267"/>
            <a:ext cx="129867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i="0" kern="1200" dirty="0">
                <a:solidFill>
                  <a:srgbClr val="000000"/>
                </a:solidFill>
                <a:latin typeface="Arial" charset="0"/>
              </a:rPr>
              <a:t>EE (VLAN ports 1-8)</a:t>
            </a:r>
          </a:p>
        </p:txBody>
      </p:sp>
      <p:sp>
        <p:nvSpPr>
          <p:cNvPr id="438" name="Text Box 73">
            <a:extLst>
              <a:ext uri="{FF2B5EF4-FFF2-40B4-BE49-F238E27FC236}">
                <a16:creationId xmlns:a16="http://schemas.microsoft.com/office/drawing/2014/main" id="{FDE3B945-5B46-E04D-BFCA-4A7A699A94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0563" y="3374267"/>
            <a:ext cx="1929383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i="0" kern="1200" dirty="0">
                <a:solidFill>
                  <a:srgbClr val="000000"/>
                </a:solidFill>
                <a:latin typeface="Arial" charset="0"/>
              </a:rPr>
              <a:t>CS (VLAN ports 9-15)</a:t>
            </a:r>
          </a:p>
        </p:txBody>
      </p:sp>
      <p:sp>
        <p:nvSpPr>
          <p:cNvPr id="447" name="Text Box 45">
            <a:extLst>
              <a:ext uri="{FF2B5EF4-FFF2-40B4-BE49-F238E27FC236}">
                <a16:creationId xmlns:a16="http://schemas.microsoft.com/office/drawing/2014/main" id="{2D1CE1C0-31D9-844E-8F50-70F2806CE4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6528" y="2977879"/>
            <a:ext cx="30489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350" i="0" kern="1200" dirty="0">
                <a:solidFill>
                  <a:srgbClr val="000000"/>
                </a:solidFill>
                <a:latin typeface="Calibri" panose="020F0502020204030204"/>
              </a:rPr>
              <a:t>…</a:t>
            </a:r>
          </a:p>
        </p:txBody>
      </p:sp>
      <p:grpSp>
        <p:nvGrpSpPr>
          <p:cNvPr id="448" name="Group 44">
            <a:extLst>
              <a:ext uri="{FF2B5EF4-FFF2-40B4-BE49-F238E27FC236}">
                <a16:creationId xmlns:a16="http://schemas.microsoft.com/office/drawing/2014/main" id="{700B7029-39F6-C74E-AC0E-38210F4099EF}"/>
              </a:ext>
            </a:extLst>
          </p:cNvPr>
          <p:cNvGrpSpPr>
            <a:grpSpLocks/>
          </p:cNvGrpSpPr>
          <p:nvPr/>
        </p:nvGrpSpPr>
        <p:grpSpPr bwMode="auto">
          <a:xfrm>
            <a:off x="4717964" y="2983508"/>
            <a:ext cx="457200" cy="419100"/>
            <a:chOff x="-44" y="1473"/>
            <a:chExt cx="981" cy="1105"/>
          </a:xfrm>
        </p:grpSpPr>
        <p:pic>
          <p:nvPicPr>
            <p:cNvPr id="449" name="Picture 45" descr="desktop_computer_stylized_medium">
              <a:extLst>
                <a:ext uri="{FF2B5EF4-FFF2-40B4-BE49-F238E27FC236}">
                  <a16:creationId xmlns:a16="http://schemas.microsoft.com/office/drawing/2014/main" id="{DBD01A03-81B8-534F-93E0-1D4C45D297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0" name="Freeform 46">
              <a:extLst>
                <a:ext uri="{FF2B5EF4-FFF2-40B4-BE49-F238E27FC236}">
                  <a16:creationId xmlns:a16="http://schemas.microsoft.com/office/drawing/2014/main" id="{635026BE-6129-3740-BA64-8136F70D67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51" name="Group 44">
            <a:extLst>
              <a:ext uri="{FF2B5EF4-FFF2-40B4-BE49-F238E27FC236}">
                <a16:creationId xmlns:a16="http://schemas.microsoft.com/office/drawing/2014/main" id="{5180A7F4-6359-C649-AEDF-B175B94960B4}"/>
              </a:ext>
            </a:extLst>
          </p:cNvPr>
          <p:cNvGrpSpPr>
            <a:grpSpLocks/>
          </p:cNvGrpSpPr>
          <p:nvPr/>
        </p:nvGrpSpPr>
        <p:grpSpPr bwMode="auto">
          <a:xfrm>
            <a:off x="5141549" y="2987508"/>
            <a:ext cx="457200" cy="419100"/>
            <a:chOff x="-44" y="1473"/>
            <a:chExt cx="981" cy="1105"/>
          </a:xfrm>
        </p:grpSpPr>
        <p:pic>
          <p:nvPicPr>
            <p:cNvPr id="452" name="Picture 45" descr="desktop_computer_stylized_medium">
              <a:extLst>
                <a:ext uri="{FF2B5EF4-FFF2-40B4-BE49-F238E27FC236}">
                  <a16:creationId xmlns:a16="http://schemas.microsoft.com/office/drawing/2014/main" id="{14B1FE25-A4BF-9D47-8AD2-68F17E2D33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3" name="Freeform 46">
              <a:extLst>
                <a:ext uri="{FF2B5EF4-FFF2-40B4-BE49-F238E27FC236}">
                  <a16:creationId xmlns:a16="http://schemas.microsoft.com/office/drawing/2014/main" id="{BBF7941F-1FF1-1849-803E-B825A4F414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54" name="Group 44">
            <a:extLst>
              <a:ext uri="{FF2B5EF4-FFF2-40B4-BE49-F238E27FC236}">
                <a16:creationId xmlns:a16="http://schemas.microsoft.com/office/drawing/2014/main" id="{3B53FC44-EDA2-6143-AAE9-F7F4B007F065}"/>
              </a:ext>
            </a:extLst>
          </p:cNvPr>
          <p:cNvGrpSpPr>
            <a:grpSpLocks/>
          </p:cNvGrpSpPr>
          <p:nvPr/>
        </p:nvGrpSpPr>
        <p:grpSpPr bwMode="auto">
          <a:xfrm>
            <a:off x="5709200" y="2984012"/>
            <a:ext cx="457200" cy="419100"/>
            <a:chOff x="-44" y="1473"/>
            <a:chExt cx="981" cy="1105"/>
          </a:xfrm>
        </p:grpSpPr>
        <p:pic>
          <p:nvPicPr>
            <p:cNvPr id="455" name="Picture 45" descr="desktop_computer_stylized_medium">
              <a:extLst>
                <a:ext uri="{FF2B5EF4-FFF2-40B4-BE49-F238E27FC236}">
                  <a16:creationId xmlns:a16="http://schemas.microsoft.com/office/drawing/2014/main" id="{27DADEDF-8827-4347-B67A-F3A8226995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6" name="Freeform 46">
              <a:extLst>
                <a:ext uri="{FF2B5EF4-FFF2-40B4-BE49-F238E27FC236}">
                  <a16:creationId xmlns:a16="http://schemas.microsoft.com/office/drawing/2014/main" id="{6A110340-235C-2846-A908-0380A764EB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57" name="Group 44">
            <a:extLst>
              <a:ext uri="{FF2B5EF4-FFF2-40B4-BE49-F238E27FC236}">
                <a16:creationId xmlns:a16="http://schemas.microsoft.com/office/drawing/2014/main" id="{799E5DB2-77CF-E344-82DA-E1C53B1B1556}"/>
              </a:ext>
            </a:extLst>
          </p:cNvPr>
          <p:cNvGrpSpPr>
            <a:grpSpLocks/>
          </p:cNvGrpSpPr>
          <p:nvPr/>
        </p:nvGrpSpPr>
        <p:grpSpPr bwMode="auto">
          <a:xfrm>
            <a:off x="6433250" y="2980515"/>
            <a:ext cx="457200" cy="419100"/>
            <a:chOff x="-44" y="1473"/>
            <a:chExt cx="981" cy="1105"/>
          </a:xfrm>
        </p:grpSpPr>
        <p:pic>
          <p:nvPicPr>
            <p:cNvPr id="458" name="Picture 45" descr="desktop_computer_stylized_medium">
              <a:extLst>
                <a:ext uri="{FF2B5EF4-FFF2-40B4-BE49-F238E27FC236}">
                  <a16:creationId xmlns:a16="http://schemas.microsoft.com/office/drawing/2014/main" id="{D37910D3-8AA7-C24C-818C-2F605830F3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9" name="Freeform 46">
              <a:extLst>
                <a:ext uri="{FF2B5EF4-FFF2-40B4-BE49-F238E27FC236}">
                  <a16:creationId xmlns:a16="http://schemas.microsoft.com/office/drawing/2014/main" id="{B4F17700-4146-9C4E-A002-23A5A81265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60" name="Group 44">
            <a:extLst>
              <a:ext uri="{FF2B5EF4-FFF2-40B4-BE49-F238E27FC236}">
                <a16:creationId xmlns:a16="http://schemas.microsoft.com/office/drawing/2014/main" id="{BC32569F-4860-C044-8345-620D3C44BE94}"/>
              </a:ext>
            </a:extLst>
          </p:cNvPr>
          <p:cNvGrpSpPr>
            <a:grpSpLocks/>
          </p:cNvGrpSpPr>
          <p:nvPr/>
        </p:nvGrpSpPr>
        <p:grpSpPr bwMode="auto">
          <a:xfrm>
            <a:off x="6819671" y="2984948"/>
            <a:ext cx="457200" cy="419100"/>
            <a:chOff x="-44" y="1473"/>
            <a:chExt cx="981" cy="1105"/>
          </a:xfrm>
        </p:grpSpPr>
        <p:pic>
          <p:nvPicPr>
            <p:cNvPr id="461" name="Picture 45" descr="desktop_computer_stylized_medium">
              <a:extLst>
                <a:ext uri="{FF2B5EF4-FFF2-40B4-BE49-F238E27FC236}">
                  <a16:creationId xmlns:a16="http://schemas.microsoft.com/office/drawing/2014/main" id="{D412AD3B-D014-6047-80EA-4735BF4B4F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2" name="Freeform 46">
              <a:extLst>
                <a:ext uri="{FF2B5EF4-FFF2-40B4-BE49-F238E27FC236}">
                  <a16:creationId xmlns:a16="http://schemas.microsoft.com/office/drawing/2014/main" id="{353A741B-0D62-3446-9077-1E43F71BA34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63" name="Group 44">
            <a:extLst>
              <a:ext uri="{FF2B5EF4-FFF2-40B4-BE49-F238E27FC236}">
                <a16:creationId xmlns:a16="http://schemas.microsoft.com/office/drawing/2014/main" id="{D42CBE99-C058-0F44-B1D9-2439ABF13462}"/>
              </a:ext>
            </a:extLst>
          </p:cNvPr>
          <p:cNvGrpSpPr>
            <a:grpSpLocks/>
          </p:cNvGrpSpPr>
          <p:nvPr/>
        </p:nvGrpSpPr>
        <p:grpSpPr bwMode="auto">
          <a:xfrm>
            <a:off x="7467371" y="2991692"/>
            <a:ext cx="457200" cy="419100"/>
            <a:chOff x="-44" y="1473"/>
            <a:chExt cx="981" cy="1105"/>
          </a:xfrm>
        </p:grpSpPr>
        <p:pic>
          <p:nvPicPr>
            <p:cNvPr id="464" name="Picture 45" descr="desktop_computer_stylized_medium">
              <a:extLst>
                <a:ext uri="{FF2B5EF4-FFF2-40B4-BE49-F238E27FC236}">
                  <a16:creationId xmlns:a16="http://schemas.microsoft.com/office/drawing/2014/main" id="{12D4DF7A-D18D-7A44-B2AA-BED58DFA49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5" name="Freeform 46">
              <a:extLst>
                <a:ext uri="{FF2B5EF4-FFF2-40B4-BE49-F238E27FC236}">
                  <a16:creationId xmlns:a16="http://schemas.microsoft.com/office/drawing/2014/main" id="{1BBC825C-81B6-FE42-9537-7ECC063686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B18BAC5-6F99-9949-A533-8E94FF0D852A}"/>
              </a:ext>
            </a:extLst>
          </p:cNvPr>
          <p:cNvGrpSpPr/>
          <p:nvPr/>
        </p:nvGrpSpPr>
        <p:grpSpPr>
          <a:xfrm>
            <a:off x="4658619" y="3720291"/>
            <a:ext cx="3979052" cy="1982339"/>
            <a:chOff x="6211492" y="3817384"/>
            <a:chExt cx="5305402" cy="2643119"/>
          </a:xfrm>
        </p:grpSpPr>
        <p:grpSp>
          <p:nvGrpSpPr>
            <p:cNvPr id="684" name="Group 683">
              <a:extLst>
                <a:ext uri="{FF2B5EF4-FFF2-40B4-BE49-F238E27FC236}">
                  <a16:creationId xmlns:a16="http://schemas.microsoft.com/office/drawing/2014/main" id="{032775F3-0670-3C4B-B2DF-70AE363DCDFF}"/>
                </a:ext>
              </a:extLst>
            </p:cNvPr>
            <p:cNvGrpSpPr/>
            <p:nvPr/>
          </p:nvGrpSpPr>
          <p:grpSpPr>
            <a:xfrm>
              <a:off x="6540241" y="4410585"/>
              <a:ext cx="4725167" cy="1478151"/>
              <a:chOff x="6576817" y="3374265"/>
              <a:chExt cx="4310127" cy="1451015"/>
            </a:xfrm>
          </p:grpSpPr>
          <p:sp>
            <p:nvSpPr>
              <p:cNvPr id="685" name="Oval 684">
                <a:extLst>
                  <a:ext uri="{FF2B5EF4-FFF2-40B4-BE49-F238E27FC236}">
                    <a16:creationId xmlns:a16="http://schemas.microsoft.com/office/drawing/2014/main" id="{809D7D0E-60C1-2C48-AD6E-75E52E4358D7}"/>
                  </a:ext>
                </a:extLst>
              </p:cNvPr>
              <p:cNvSpPr/>
              <p:nvPr/>
            </p:nvSpPr>
            <p:spPr>
              <a:xfrm>
                <a:off x="8691093" y="3384997"/>
                <a:ext cx="1094704" cy="528034"/>
              </a:xfrm>
              <a:prstGeom prst="ellipse">
                <a:avLst/>
              </a:prstGeom>
              <a:noFill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686" name="Oval 685">
                <a:extLst>
                  <a:ext uri="{FF2B5EF4-FFF2-40B4-BE49-F238E27FC236}">
                    <a16:creationId xmlns:a16="http://schemas.microsoft.com/office/drawing/2014/main" id="{EF688021-C6FD-1B4E-B315-BB324D547AD5}"/>
                  </a:ext>
                </a:extLst>
              </p:cNvPr>
              <p:cNvSpPr/>
              <p:nvPr/>
            </p:nvSpPr>
            <p:spPr>
              <a:xfrm>
                <a:off x="9704233" y="3561007"/>
                <a:ext cx="1094704" cy="528034"/>
              </a:xfrm>
              <a:prstGeom prst="ellipse">
                <a:avLst/>
              </a:prstGeom>
              <a:noFill/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687" name="Oval 686">
                <a:extLst>
                  <a:ext uri="{FF2B5EF4-FFF2-40B4-BE49-F238E27FC236}">
                    <a16:creationId xmlns:a16="http://schemas.microsoft.com/office/drawing/2014/main" id="{1F5AD41F-54EA-6A44-B0D6-74F874C66EF2}"/>
                  </a:ext>
                </a:extLst>
              </p:cNvPr>
              <p:cNvSpPr/>
              <p:nvPr/>
            </p:nvSpPr>
            <p:spPr>
              <a:xfrm>
                <a:off x="9274940" y="4110502"/>
                <a:ext cx="1094704" cy="57525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688" name="Oval 687">
                <a:extLst>
                  <a:ext uri="{FF2B5EF4-FFF2-40B4-BE49-F238E27FC236}">
                    <a16:creationId xmlns:a16="http://schemas.microsoft.com/office/drawing/2014/main" id="{4C7FB047-C4AD-824E-B7ED-47D40D01146F}"/>
                  </a:ext>
                </a:extLst>
              </p:cNvPr>
              <p:cNvSpPr/>
              <p:nvPr/>
            </p:nvSpPr>
            <p:spPr>
              <a:xfrm>
                <a:off x="8178090" y="4250021"/>
                <a:ext cx="1313640" cy="57525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689" name="Oval 688">
                <a:extLst>
                  <a:ext uri="{FF2B5EF4-FFF2-40B4-BE49-F238E27FC236}">
                    <a16:creationId xmlns:a16="http://schemas.microsoft.com/office/drawing/2014/main" id="{012F2C31-F332-114A-9BCF-F8B282914B90}"/>
                  </a:ext>
                </a:extLst>
              </p:cNvPr>
              <p:cNvSpPr/>
              <p:nvPr/>
            </p:nvSpPr>
            <p:spPr>
              <a:xfrm>
                <a:off x="7222907" y="4170602"/>
                <a:ext cx="1313640" cy="57525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690" name="Oval 689">
                <a:extLst>
                  <a:ext uri="{FF2B5EF4-FFF2-40B4-BE49-F238E27FC236}">
                    <a16:creationId xmlns:a16="http://schemas.microsoft.com/office/drawing/2014/main" id="{D798AE63-63D4-7B40-9268-74F3FB1BA890}"/>
                  </a:ext>
                </a:extLst>
              </p:cNvPr>
              <p:cNvSpPr/>
              <p:nvPr/>
            </p:nvSpPr>
            <p:spPr>
              <a:xfrm>
                <a:off x="7029724" y="3539536"/>
                <a:ext cx="1313640" cy="575259"/>
              </a:xfrm>
              <a:prstGeom prst="ellipse">
                <a:avLst/>
              </a:prstGeom>
              <a:noFill/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691" name="Oval 690">
                <a:extLst>
                  <a:ext uri="{FF2B5EF4-FFF2-40B4-BE49-F238E27FC236}">
                    <a16:creationId xmlns:a16="http://schemas.microsoft.com/office/drawing/2014/main" id="{D1D557D9-E710-6349-86FB-1E32C8BE5407}"/>
                  </a:ext>
                </a:extLst>
              </p:cNvPr>
              <p:cNvSpPr/>
              <p:nvPr/>
            </p:nvSpPr>
            <p:spPr>
              <a:xfrm>
                <a:off x="9792240" y="3842194"/>
                <a:ext cx="1094704" cy="57525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692" name="Oval 691">
                <a:extLst>
                  <a:ext uri="{FF2B5EF4-FFF2-40B4-BE49-F238E27FC236}">
                    <a16:creationId xmlns:a16="http://schemas.microsoft.com/office/drawing/2014/main" id="{FB07E267-41BC-A04C-B76A-60A7F3D74A23}"/>
                  </a:ext>
                </a:extLst>
              </p:cNvPr>
              <p:cNvSpPr/>
              <p:nvPr/>
            </p:nvSpPr>
            <p:spPr>
              <a:xfrm>
                <a:off x="9358649" y="3395729"/>
                <a:ext cx="1094704" cy="528034"/>
              </a:xfrm>
              <a:prstGeom prst="ellipse">
                <a:avLst/>
              </a:prstGeom>
              <a:solidFill>
                <a:schemeClr val="bg1"/>
              </a:solidFill>
              <a:effectLst>
                <a:outerShdw blurRad="50800" dist="38100" dir="18900000" algn="bl" rotWithShape="0">
                  <a:schemeClr val="bg1">
                    <a:lumMod val="6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693" name="Oval 692">
                <a:extLst>
                  <a:ext uri="{FF2B5EF4-FFF2-40B4-BE49-F238E27FC236}">
                    <a16:creationId xmlns:a16="http://schemas.microsoft.com/office/drawing/2014/main" id="{5682B567-D458-C848-AA8C-B31B69F32CB5}"/>
                  </a:ext>
                </a:extLst>
              </p:cNvPr>
              <p:cNvSpPr/>
              <p:nvPr/>
            </p:nvSpPr>
            <p:spPr>
              <a:xfrm>
                <a:off x="7727324" y="3374265"/>
                <a:ext cx="1442434" cy="605307"/>
              </a:xfrm>
              <a:prstGeom prst="ellipse">
                <a:avLst/>
              </a:prstGeom>
              <a:solidFill>
                <a:schemeClr val="bg1"/>
              </a:solidFill>
              <a:effectLst>
                <a:outerShdw blurRad="50800" dist="38100" dir="16200000" rotWithShape="0">
                  <a:schemeClr val="bg1">
                    <a:lumMod val="6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694" name="Oval 693">
                <a:extLst>
                  <a:ext uri="{FF2B5EF4-FFF2-40B4-BE49-F238E27FC236}">
                    <a16:creationId xmlns:a16="http://schemas.microsoft.com/office/drawing/2014/main" id="{905F9C15-25EA-7B4C-940C-44F363940A1A}"/>
                  </a:ext>
                </a:extLst>
              </p:cNvPr>
              <p:cNvSpPr/>
              <p:nvPr/>
            </p:nvSpPr>
            <p:spPr>
              <a:xfrm>
                <a:off x="6576817" y="3859361"/>
                <a:ext cx="1313640" cy="575259"/>
              </a:xfrm>
              <a:prstGeom prst="ellipse">
                <a:avLst/>
              </a:prstGeom>
              <a:solidFill>
                <a:schemeClr val="bg1"/>
              </a:solidFill>
              <a:effectLst>
                <a:outerShdw blurRad="50800" dist="38100" dir="13500000" algn="br" rotWithShape="0">
                  <a:schemeClr val="bg1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695" name="Freeform 694">
                <a:extLst>
                  <a:ext uri="{FF2B5EF4-FFF2-40B4-BE49-F238E27FC236}">
                    <a16:creationId xmlns:a16="http://schemas.microsoft.com/office/drawing/2014/main" id="{931DE170-9A7A-A446-A6FC-4B1B055B91C6}"/>
                  </a:ext>
                </a:extLst>
              </p:cNvPr>
              <p:cNvSpPr/>
              <p:nvPr/>
            </p:nvSpPr>
            <p:spPr>
              <a:xfrm>
                <a:off x="7094483" y="3443189"/>
                <a:ext cx="3651294" cy="1248629"/>
              </a:xfrm>
              <a:custGeom>
                <a:avLst/>
                <a:gdLst>
                  <a:gd name="connsiteX0" fmla="*/ 18918 w 3651294"/>
                  <a:gd name="connsiteY0" fmla="*/ 327923 h 1248629"/>
                  <a:gd name="connsiteX1" fmla="*/ 0 w 3651294"/>
                  <a:gd name="connsiteY1" fmla="*/ 472965 h 1248629"/>
                  <a:gd name="connsiteX2" fmla="*/ 75674 w 3651294"/>
                  <a:gd name="connsiteY2" fmla="*/ 939625 h 1248629"/>
                  <a:gd name="connsiteX3" fmla="*/ 176574 w 3651294"/>
                  <a:gd name="connsiteY3" fmla="*/ 964850 h 1248629"/>
                  <a:gd name="connsiteX4" fmla="*/ 214411 w 3651294"/>
                  <a:gd name="connsiteY4" fmla="*/ 1034218 h 1248629"/>
                  <a:gd name="connsiteX5" fmla="*/ 1072055 w 3651294"/>
                  <a:gd name="connsiteY5" fmla="*/ 1248629 h 1248629"/>
                  <a:gd name="connsiteX6" fmla="*/ 1210791 w 3651294"/>
                  <a:gd name="connsiteY6" fmla="*/ 1179261 h 1248629"/>
                  <a:gd name="connsiteX7" fmla="*/ 1311691 w 3651294"/>
                  <a:gd name="connsiteY7" fmla="*/ 1248629 h 1248629"/>
                  <a:gd name="connsiteX8" fmla="*/ 2238703 w 3651294"/>
                  <a:gd name="connsiteY8" fmla="*/ 1242323 h 1248629"/>
                  <a:gd name="connsiteX9" fmla="*/ 2352215 w 3651294"/>
                  <a:gd name="connsiteY9" fmla="*/ 1072055 h 1248629"/>
                  <a:gd name="connsiteX10" fmla="*/ 2453114 w 3651294"/>
                  <a:gd name="connsiteY10" fmla="*/ 1109892 h 1248629"/>
                  <a:gd name="connsiteX11" fmla="*/ 3165716 w 3651294"/>
                  <a:gd name="connsiteY11" fmla="*/ 1021605 h 1248629"/>
                  <a:gd name="connsiteX12" fmla="*/ 3272921 w 3651294"/>
                  <a:gd name="connsiteY12" fmla="*/ 870257 h 1248629"/>
                  <a:gd name="connsiteX13" fmla="*/ 3651294 w 3651294"/>
                  <a:gd name="connsiteY13" fmla="*/ 567559 h 1248629"/>
                  <a:gd name="connsiteX14" fmla="*/ 3600844 w 3651294"/>
                  <a:gd name="connsiteY14" fmla="*/ 510803 h 1248629"/>
                  <a:gd name="connsiteX15" fmla="*/ 3619763 w 3651294"/>
                  <a:gd name="connsiteY15" fmla="*/ 416210 h 1248629"/>
                  <a:gd name="connsiteX16" fmla="*/ 3436883 w 3651294"/>
                  <a:gd name="connsiteY16" fmla="*/ 245942 h 1248629"/>
                  <a:gd name="connsiteX17" fmla="*/ 3436883 w 3651294"/>
                  <a:gd name="connsiteY17" fmla="*/ 245942 h 1248629"/>
                  <a:gd name="connsiteX18" fmla="*/ 3285534 w 3651294"/>
                  <a:gd name="connsiteY18" fmla="*/ 182880 h 1248629"/>
                  <a:gd name="connsiteX19" fmla="*/ 2699056 w 3651294"/>
                  <a:gd name="connsiteY19" fmla="*/ 18919 h 1248629"/>
                  <a:gd name="connsiteX20" fmla="*/ 2440502 w 3651294"/>
                  <a:gd name="connsiteY20" fmla="*/ 69368 h 1248629"/>
                  <a:gd name="connsiteX21" fmla="*/ 2308071 w 3651294"/>
                  <a:gd name="connsiteY21" fmla="*/ 6306 h 1248629"/>
                  <a:gd name="connsiteX22" fmla="*/ 2011680 w 3651294"/>
                  <a:gd name="connsiteY22" fmla="*/ 0 h 1248629"/>
                  <a:gd name="connsiteX23" fmla="*/ 1828800 w 3651294"/>
                  <a:gd name="connsiteY23" fmla="*/ 31531 h 1248629"/>
                  <a:gd name="connsiteX24" fmla="*/ 775663 w 3651294"/>
                  <a:gd name="connsiteY24" fmla="*/ 94593 h 1248629"/>
                  <a:gd name="connsiteX25" fmla="*/ 599089 w 3651294"/>
                  <a:gd name="connsiteY25" fmla="*/ 170268 h 1248629"/>
                  <a:gd name="connsiteX26" fmla="*/ 283779 w 3651294"/>
                  <a:gd name="connsiteY26" fmla="*/ 195492 h 1248629"/>
                  <a:gd name="connsiteX27" fmla="*/ 18918 w 3651294"/>
                  <a:gd name="connsiteY27" fmla="*/ 327923 h 1248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651294" h="1248629">
                    <a:moveTo>
                      <a:pt x="18918" y="327923"/>
                    </a:moveTo>
                    <a:lnTo>
                      <a:pt x="0" y="472965"/>
                    </a:lnTo>
                    <a:lnTo>
                      <a:pt x="75674" y="939625"/>
                    </a:lnTo>
                    <a:lnTo>
                      <a:pt x="176574" y="964850"/>
                    </a:lnTo>
                    <a:lnTo>
                      <a:pt x="214411" y="1034218"/>
                    </a:lnTo>
                    <a:lnTo>
                      <a:pt x="1072055" y="1248629"/>
                    </a:lnTo>
                    <a:lnTo>
                      <a:pt x="1210791" y="1179261"/>
                    </a:lnTo>
                    <a:lnTo>
                      <a:pt x="1311691" y="1248629"/>
                    </a:lnTo>
                    <a:lnTo>
                      <a:pt x="2238703" y="1242323"/>
                    </a:lnTo>
                    <a:lnTo>
                      <a:pt x="2352215" y="1072055"/>
                    </a:lnTo>
                    <a:lnTo>
                      <a:pt x="2453114" y="1109892"/>
                    </a:lnTo>
                    <a:lnTo>
                      <a:pt x="3165716" y="1021605"/>
                    </a:lnTo>
                    <a:lnTo>
                      <a:pt x="3272921" y="870257"/>
                    </a:lnTo>
                    <a:lnTo>
                      <a:pt x="3651294" y="567559"/>
                    </a:lnTo>
                    <a:lnTo>
                      <a:pt x="3600844" y="510803"/>
                    </a:lnTo>
                    <a:lnTo>
                      <a:pt x="3619763" y="416210"/>
                    </a:lnTo>
                    <a:lnTo>
                      <a:pt x="3436883" y="245942"/>
                    </a:lnTo>
                    <a:lnTo>
                      <a:pt x="3436883" y="245942"/>
                    </a:lnTo>
                    <a:lnTo>
                      <a:pt x="3285534" y="182880"/>
                    </a:lnTo>
                    <a:lnTo>
                      <a:pt x="2699056" y="18919"/>
                    </a:lnTo>
                    <a:lnTo>
                      <a:pt x="2440502" y="69368"/>
                    </a:lnTo>
                    <a:lnTo>
                      <a:pt x="2308071" y="6306"/>
                    </a:lnTo>
                    <a:lnTo>
                      <a:pt x="2011680" y="0"/>
                    </a:lnTo>
                    <a:lnTo>
                      <a:pt x="1828800" y="31531"/>
                    </a:lnTo>
                    <a:lnTo>
                      <a:pt x="775663" y="94593"/>
                    </a:lnTo>
                    <a:lnTo>
                      <a:pt x="599089" y="170268"/>
                    </a:lnTo>
                    <a:lnTo>
                      <a:pt x="283779" y="195492"/>
                    </a:lnTo>
                    <a:lnTo>
                      <a:pt x="18918" y="32792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82" name="Rectangle 211">
              <a:extLst>
                <a:ext uri="{FF2B5EF4-FFF2-40B4-BE49-F238E27FC236}">
                  <a16:creationId xmlns:a16="http://schemas.microsoft.com/office/drawing/2014/main" id="{69F6A505-6FC4-F044-8AE9-A1A9917E6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1492" y="3817384"/>
              <a:ext cx="5140325" cy="500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257175" indent="-257175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defRPr/>
              </a:pPr>
              <a:r>
                <a:rPr lang="en-US" sz="1800" dirty="0">
                  <a:latin typeface="Calibri" panose="020F0502020204030204"/>
                  <a:ea typeface="ＭＳ Ｐゴシック" charset="0"/>
                  <a:cs typeface="+mn-cs"/>
                </a:rPr>
                <a:t>… operates as </a:t>
              </a:r>
              <a:r>
                <a:rPr lang="en-US" sz="1800" dirty="0">
                  <a:solidFill>
                    <a:srgbClr val="CC0000"/>
                  </a:solidFill>
                  <a:latin typeface="Calibri" panose="020F0502020204030204"/>
                  <a:ea typeface="ＭＳ Ｐゴシック" charset="0"/>
                  <a:cs typeface="+mn-cs"/>
                </a:rPr>
                <a:t>multiple </a:t>
              </a:r>
              <a:r>
                <a:rPr lang="en-US" sz="1800" dirty="0">
                  <a:latin typeface="Calibri" panose="020F0502020204030204"/>
                  <a:ea typeface="ＭＳ Ｐゴシック" charset="0"/>
                  <a:cs typeface="+mn-cs"/>
                </a:rPr>
                <a:t>virtual switches</a:t>
              </a:r>
            </a:p>
            <a:p>
              <a:pPr marL="257175" indent="-257175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charset="0"/>
                <a:buChar char="v"/>
                <a:defRPr/>
              </a:pPr>
              <a:endParaRPr lang="en-US" sz="1500" dirty="0">
                <a:latin typeface="Gill Sans MT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8921662-C3D4-0647-9F72-39C9CE0D19E6}"/>
                </a:ext>
              </a:extLst>
            </p:cNvPr>
            <p:cNvGrpSpPr/>
            <p:nvPr/>
          </p:nvGrpSpPr>
          <p:grpSpPr>
            <a:xfrm>
              <a:off x="6371136" y="4706033"/>
              <a:ext cx="2504545" cy="1754470"/>
              <a:chOff x="6713475" y="4508715"/>
              <a:chExt cx="2504545" cy="1754470"/>
            </a:xfrm>
          </p:grpSpPr>
          <p:grpSp>
            <p:nvGrpSpPr>
              <p:cNvPr id="647" name="Group 646">
                <a:extLst>
                  <a:ext uri="{FF2B5EF4-FFF2-40B4-BE49-F238E27FC236}">
                    <a16:creationId xmlns:a16="http://schemas.microsoft.com/office/drawing/2014/main" id="{1557549E-498F-7447-979B-9B359264E0A6}"/>
                  </a:ext>
                </a:extLst>
              </p:cNvPr>
              <p:cNvGrpSpPr/>
              <p:nvPr/>
            </p:nvGrpSpPr>
            <p:grpSpPr>
              <a:xfrm>
                <a:off x="7956791" y="4882148"/>
                <a:ext cx="1253884" cy="519112"/>
                <a:chOff x="9277591" y="4082048"/>
                <a:chExt cx="1253884" cy="519112"/>
              </a:xfrm>
            </p:grpSpPr>
            <p:sp>
              <p:nvSpPr>
                <p:cNvPr id="662" name="Rectangle 75">
                  <a:extLst>
                    <a:ext uri="{FF2B5EF4-FFF2-40B4-BE49-F238E27FC236}">
                      <a16:creationId xmlns:a16="http://schemas.microsoft.com/office/drawing/2014/main" id="{27B96988-11D0-474D-93EB-348F240AF5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40181" y="4127584"/>
                  <a:ext cx="1188897" cy="471997"/>
                </a:xfrm>
                <a:prstGeom prst="rect">
                  <a:avLst/>
                </a:prstGeom>
                <a:solidFill>
                  <a:srgbClr val="F56F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:endParaRPr lang="en-US" sz="1350" kern="1200" dirty="0"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63" name="Rectangle 2">
                  <a:extLst>
                    <a:ext uri="{FF2B5EF4-FFF2-40B4-BE49-F238E27FC236}">
                      <a16:creationId xmlns:a16="http://schemas.microsoft.com/office/drawing/2014/main" id="{8B68E981-F5E3-2F42-819A-A669CFE11B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49866" y="4128085"/>
                  <a:ext cx="1181609" cy="468313"/>
                </a:xfrm>
                <a:prstGeom prst="rect">
                  <a:avLst/>
                </a:prstGeom>
                <a:noFill/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 lang="en-US" sz="1350" dirty="0"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64" name="Line 3">
                  <a:extLst>
                    <a:ext uri="{FF2B5EF4-FFF2-40B4-BE49-F238E27FC236}">
                      <a16:creationId xmlns:a16="http://schemas.microsoft.com/office/drawing/2014/main" id="{5E688D47-83AD-C34B-A1ED-6322C39436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351453" y="4342570"/>
                  <a:ext cx="1179110" cy="141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 lang="en-US" sz="1350" dirty="0"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65" name="Text Box 6">
                  <a:extLst>
                    <a:ext uri="{FF2B5EF4-FFF2-40B4-BE49-F238E27FC236}">
                      <a16:creationId xmlns:a16="http://schemas.microsoft.com/office/drawing/2014/main" id="{FBA92F64-DEA8-0145-A270-ADFA4F7483C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277591" y="4097084"/>
                  <a:ext cx="303931" cy="2462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:r>
                    <a:rPr lang="en-US" sz="600" i="0" kern="1200" dirty="0">
                      <a:solidFill>
                        <a:prstClr val="white"/>
                      </a:solidFill>
                      <a:latin typeface="Arial" charset="0"/>
                    </a:rPr>
                    <a:t>1</a:t>
                  </a:r>
                </a:p>
              </p:txBody>
            </p:sp>
            <p:sp>
              <p:nvSpPr>
                <p:cNvPr id="666" name="Line 18">
                  <a:extLst>
                    <a:ext uri="{FF2B5EF4-FFF2-40B4-BE49-F238E27FC236}">
                      <a16:creationId xmlns:a16="http://schemas.microsoft.com/office/drawing/2014/main" id="{B05E417E-D861-214C-90B9-6B8EDFA4CE0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930891" y="4132848"/>
                  <a:ext cx="0" cy="46355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 lang="en-US" sz="1350" dirty="0"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67" name="Line 21">
                  <a:extLst>
                    <a:ext uri="{FF2B5EF4-FFF2-40B4-BE49-F238E27FC236}">
                      <a16:creationId xmlns:a16="http://schemas.microsoft.com/office/drawing/2014/main" id="{D7A2106C-D1FA-FC49-A4A1-12E5A11479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640378" y="4129673"/>
                  <a:ext cx="0" cy="46355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 lang="en-US" sz="1350" dirty="0"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68" name="Line 23">
                  <a:extLst>
                    <a:ext uri="{FF2B5EF4-FFF2-40B4-BE49-F238E27FC236}">
                      <a16:creationId xmlns:a16="http://schemas.microsoft.com/office/drawing/2014/main" id="{BE1A2472-CC43-B049-946E-8A2507DEC0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211878" y="4137610"/>
                  <a:ext cx="0" cy="46355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 lang="en-US" sz="1350" dirty="0"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69" name="Text Box 26">
                  <a:extLst>
                    <a:ext uri="{FF2B5EF4-FFF2-40B4-BE49-F238E27FC236}">
                      <a16:creationId xmlns:a16="http://schemas.microsoft.com/office/drawing/2014/main" id="{6A32EC24-5E70-9845-AE75-3CFCAEC76A1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148378" y="4296360"/>
                  <a:ext cx="303931" cy="2462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:r>
                    <a:rPr lang="en-US" sz="600" i="0" kern="1200" dirty="0">
                      <a:solidFill>
                        <a:prstClr val="white"/>
                      </a:solidFill>
                      <a:latin typeface="Arial" charset="0"/>
                    </a:rPr>
                    <a:t>8</a:t>
                  </a:r>
                </a:p>
              </p:txBody>
            </p:sp>
            <p:sp>
              <p:nvSpPr>
                <p:cNvPr id="670" name="Text Box 30">
                  <a:extLst>
                    <a:ext uri="{FF2B5EF4-FFF2-40B4-BE49-F238E27FC236}">
                      <a16:creationId xmlns:a16="http://schemas.microsoft.com/office/drawing/2014/main" id="{8197BC53-69F8-A742-8EF7-92551549616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287115" y="4297109"/>
                  <a:ext cx="303931" cy="2462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:r>
                    <a:rPr lang="en-US" sz="600" i="0" kern="1200" dirty="0">
                      <a:solidFill>
                        <a:prstClr val="white"/>
                      </a:solidFill>
                      <a:latin typeface="Arial" charset="0"/>
                    </a:rPr>
                    <a:t>2</a:t>
                  </a:r>
                </a:p>
              </p:txBody>
            </p:sp>
            <p:sp>
              <p:nvSpPr>
                <p:cNvPr id="671" name="Text Box 57">
                  <a:extLst>
                    <a:ext uri="{FF2B5EF4-FFF2-40B4-BE49-F238E27FC236}">
                      <a16:creationId xmlns:a16="http://schemas.microsoft.com/office/drawing/2014/main" id="{F222EBB6-5B2A-0D45-92C3-2B55D5AE7A1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143616" y="4082048"/>
                  <a:ext cx="303931" cy="2462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:r>
                    <a:rPr lang="en-US" sz="600" i="0" kern="1200" dirty="0">
                      <a:solidFill>
                        <a:prstClr val="white"/>
                      </a:solidFill>
                      <a:latin typeface="Arial" charset="0"/>
                    </a:rPr>
                    <a:t>7</a:t>
                  </a:r>
                </a:p>
              </p:txBody>
            </p:sp>
            <p:sp>
              <p:nvSpPr>
                <p:cNvPr id="672" name="Oval 81">
                  <a:extLst>
                    <a:ext uri="{FF2B5EF4-FFF2-40B4-BE49-F238E27FC236}">
                      <a16:creationId xmlns:a16="http://schemas.microsoft.com/office/drawing/2014/main" id="{E52540DE-6219-0B44-87AE-A9BD6A3DC0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65753" y="4442410"/>
                  <a:ext cx="42863" cy="4762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 lang="en-US" sz="1350" dirty="0"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73" name="Oval 82">
                  <a:extLst>
                    <a:ext uri="{FF2B5EF4-FFF2-40B4-BE49-F238E27FC236}">
                      <a16:creationId xmlns:a16="http://schemas.microsoft.com/office/drawing/2014/main" id="{A0B5B120-1532-1C46-9438-F25A285AF6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57853" y="4439235"/>
                  <a:ext cx="42863" cy="4762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 lang="en-US" sz="1350" dirty="0"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74" name="Oval 83">
                  <a:extLst>
                    <a:ext uri="{FF2B5EF4-FFF2-40B4-BE49-F238E27FC236}">
                      <a16:creationId xmlns:a16="http://schemas.microsoft.com/office/drawing/2014/main" id="{A3B232BC-691D-3F49-A451-1D60DC31FA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45228" y="4443998"/>
                  <a:ext cx="42863" cy="47625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 lang="en-US" sz="1350" dirty="0"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549" name="Group 548">
                <a:extLst>
                  <a:ext uri="{FF2B5EF4-FFF2-40B4-BE49-F238E27FC236}">
                    <a16:creationId xmlns:a16="http://schemas.microsoft.com/office/drawing/2014/main" id="{1E0E1360-1D03-4244-AB63-FBB9A246D632}"/>
                  </a:ext>
                </a:extLst>
              </p:cNvPr>
              <p:cNvGrpSpPr/>
              <p:nvPr/>
            </p:nvGrpSpPr>
            <p:grpSpPr>
              <a:xfrm>
                <a:off x="8011898" y="4508715"/>
                <a:ext cx="1206122" cy="410624"/>
                <a:chOff x="7399107" y="1365161"/>
                <a:chExt cx="2388836" cy="732595"/>
              </a:xfrm>
            </p:grpSpPr>
            <p:sp>
              <p:nvSpPr>
                <p:cNvPr id="609" name="Freeform 608">
                  <a:extLst>
                    <a:ext uri="{FF2B5EF4-FFF2-40B4-BE49-F238E27FC236}">
                      <a16:creationId xmlns:a16="http://schemas.microsoft.com/office/drawing/2014/main" id="{93AAB91A-4626-864D-913D-2F31098E5822}"/>
                    </a:ext>
                  </a:extLst>
                </p:cNvPr>
                <p:cNvSpPr/>
                <p:nvPr/>
              </p:nvSpPr>
              <p:spPr>
                <a:xfrm>
                  <a:off x="7399107" y="1365161"/>
                  <a:ext cx="2388836" cy="732595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buClrTx/>
                    <a:buFontTx/>
                    <a:buNone/>
                    <a:defRPr/>
                  </a:pPr>
                  <a:endParaRPr lang="en-US" sz="1350" kern="120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610" name="Group 609">
                  <a:extLst>
                    <a:ext uri="{FF2B5EF4-FFF2-40B4-BE49-F238E27FC236}">
                      <a16:creationId xmlns:a16="http://schemas.microsoft.com/office/drawing/2014/main" id="{E0274902-E835-C346-937F-15C1C8A96F98}"/>
                    </a:ext>
                  </a:extLst>
                </p:cNvPr>
                <p:cNvGrpSpPr/>
                <p:nvPr/>
              </p:nvGrpSpPr>
              <p:grpSpPr>
                <a:xfrm>
                  <a:off x="7564998" y="1450537"/>
                  <a:ext cx="2021605" cy="589765"/>
                  <a:chOff x="7939341" y="3037317"/>
                  <a:chExt cx="897649" cy="353919"/>
                </a:xfrm>
              </p:grpSpPr>
              <p:sp>
                <p:nvSpPr>
                  <p:cNvPr id="611" name="Freeform 610">
                    <a:extLst>
                      <a:ext uri="{FF2B5EF4-FFF2-40B4-BE49-F238E27FC236}">
                        <a16:creationId xmlns:a16="http://schemas.microsoft.com/office/drawing/2014/main" id="{C39AA749-E2A1-5044-812D-948525D6BBA4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buClrTx/>
                      <a:buFontTx/>
                      <a:buNone/>
                      <a:defRPr/>
                    </a:pPr>
                    <a:endParaRPr lang="en-US" sz="1350" kern="12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12" name="Freeform 611">
                    <a:extLst>
                      <a:ext uri="{FF2B5EF4-FFF2-40B4-BE49-F238E27FC236}">
                        <a16:creationId xmlns:a16="http://schemas.microsoft.com/office/drawing/2014/main" id="{25F61225-EAA4-BB43-9F0E-F6385A139582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buClrTx/>
                      <a:buFontTx/>
                      <a:buNone/>
                      <a:defRPr/>
                    </a:pPr>
                    <a:endParaRPr lang="en-US" sz="1350" kern="12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13" name="Freeform 612">
                    <a:extLst>
                      <a:ext uri="{FF2B5EF4-FFF2-40B4-BE49-F238E27FC236}">
                        <a16:creationId xmlns:a16="http://schemas.microsoft.com/office/drawing/2014/main" id="{DFB55FEA-9214-6845-BED9-A5E6C52BAF1F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buClrTx/>
                      <a:buFontTx/>
                      <a:buNone/>
                      <a:defRPr/>
                    </a:pPr>
                    <a:endParaRPr lang="en-US" sz="1350" kern="12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14" name="Freeform 613">
                    <a:extLst>
                      <a:ext uri="{FF2B5EF4-FFF2-40B4-BE49-F238E27FC236}">
                        <a16:creationId xmlns:a16="http://schemas.microsoft.com/office/drawing/2014/main" id="{F1D41D29-9F0B-6541-9334-EDDEC9F39068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buClrTx/>
                      <a:buFontTx/>
                      <a:buNone/>
                      <a:defRPr/>
                    </a:pPr>
                    <a:endParaRPr lang="en-US" sz="1350" kern="120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AD004A6-8C47-C844-B24D-6D3E4EAFA6DC}"/>
                  </a:ext>
                </a:extLst>
              </p:cNvPr>
              <p:cNvGrpSpPr/>
              <p:nvPr/>
            </p:nvGrpSpPr>
            <p:grpSpPr>
              <a:xfrm>
                <a:off x="6713475" y="5263098"/>
                <a:ext cx="2324083" cy="1000087"/>
                <a:chOff x="6713475" y="5263098"/>
                <a:chExt cx="2324083" cy="1000087"/>
              </a:xfrm>
            </p:grpSpPr>
            <p:sp>
              <p:nvSpPr>
                <p:cNvPr id="574" name="Line 61">
                  <a:extLst>
                    <a:ext uri="{FF2B5EF4-FFF2-40B4-BE49-F238E27FC236}">
                      <a16:creationId xmlns:a16="http://schemas.microsoft.com/office/drawing/2014/main" id="{C8A4EEED-1DD9-2043-A8F0-64BD1469D3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259676" y="5267911"/>
                  <a:ext cx="901700" cy="27940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 lang="en-US" sz="1350" dirty="0"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75" name="Line 62">
                  <a:extLst>
                    <a:ext uri="{FF2B5EF4-FFF2-40B4-BE49-F238E27FC236}">
                      <a16:creationId xmlns:a16="http://schemas.microsoft.com/office/drawing/2014/main" id="{B6658ABF-84A5-9D49-88CF-B3072D8BAD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645439" y="5263098"/>
                  <a:ext cx="806450" cy="41910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 lang="en-US" sz="1350" dirty="0"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76" name="Line 63">
                  <a:extLst>
                    <a:ext uri="{FF2B5EF4-FFF2-40B4-BE49-F238E27FC236}">
                      <a16:creationId xmlns:a16="http://schemas.microsoft.com/office/drawing/2014/main" id="{104CD8A8-65F3-2047-9A76-DB6AF9480F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364575" y="5268398"/>
                  <a:ext cx="672983" cy="36131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 lang="en-US" sz="1350" dirty="0"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81" name="Text Box 72">
                  <a:extLst>
                    <a:ext uri="{FF2B5EF4-FFF2-40B4-BE49-F238E27FC236}">
                      <a16:creationId xmlns:a16="http://schemas.microsoft.com/office/drawing/2014/main" id="{9969E5E3-3D92-2D46-B9C4-969153B6B75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869376" y="5955409"/>
                  <a:ext cx="1731567" cy="3077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:r>
                    <a:rPr lang="en-US" sz="900" i="0" kern="1200" dirty="0">
                      <a:solidFill>
                        <a:srgbClr val="000000"/>
                      </a:solidFill>
                      <a:latin typeface="Arial" charset="0"/>
                    </a:rPr>
                    <a:t>EE (VLAN ports 1-8)</a:t>
                  </a:r>
                </a:p>
              </p:txBody>
            </p:sp>
            <p:sp>
              <p:nvSpPr>
                <p:cNvPr id="590" name="Text Box 45">
                  <a:extLst>
                    <a:ext uri="{FF2B5EF4-FFF2-40B4-BE49-F238E27FC236}">
                      <a16:creationId xmlns:a16="http://schemas.microsoft.com/office/drawing/2014/main" id="{3C95110B-9ADB-DC4E-878A-70D85E2ACF9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898227" y="5426891"/>
                  <a:ext cx="406523" cy="4001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:r>
                    <a:rPr lang="en-US" sz="1350" i="0" kern="1200" dirty="0">
                      <a:solidFill>
                        <a:srgbClr val="000000"/>
                      </a:solidFill>
                      <a:latin typeface="Calibri" panose="020F0502020204030204"/>
                    </a:rPr>
                    <a:t>…</a:t>
                  </a:r>
                </a:p>
              </p:txBody>
            </p:sp>
            <p:grpSp>
              <p:nvGrpSpPr>
                <p:cNvPr id="591" name="Group 44">
                  <a:extLst>
                    <a:ext uri="{FF2B5EF4-FFF2-40B4-BE49-F238E27FC236}">
                      <a16:creationId xmlns:a16="http://schemas.microsoft.com/office/drawing/2014/main" id="{37D271C4-F866-344E-859B-5D8A6AA5EA0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713475" y="5434396"/>
                  <a:ext cx="609600" cy="558800"/>
                  <a:chOff x="-44" y="1473"/>
                  <a:chExt cx="981" cy="1105"/>
                </a:xfrm>
              </p:grpSpPr>
              <p:pic>
                <p:nvPicPr>
                  <p:cNvPr id="607" name="Picture 45" descr="desktop_computer_stylized_medium">
                    <a:extLst>
                      <a:ext uri="{FF2B5EF4-FFF2-40B4-BE49-F238E27FC236}">
                        <a16:creationId xmlns:a16="http://schemas.microsoft.com/office/drawing/2014/main" id="{EE7EAE4D-E265-AD46-B29F-100BD3D8BAB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608" name="Freeform 46">
                    <a:extLst>
                      <a:ext uri="{FF2B5EF4-FFF2-40B4-BE49-F238E27FC236}">
                        <a16:creationId xmlns:a16="http://schemas.microsoft.com/office/drawing/2014/main" id="{1718B8A6-4704-2E47-850D-969F80C1A6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FontTx/>
                      <a:buNone/>
                      <a:defRPr/>
                    </a:pPr>
                    <a:endParaRPr lang="en-US" sz="1350" dirty="0"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grpSp>
              <p:nvGrpSpPr>
                <p:cNvPr id="592" name="Group 44">
                  <a:extLst>
                    <a:ext uri="{FF2B5EF4-FFF2-40B4-BE49-F238E27FC236}">
                      <a16:creationId xmlns:a16="http://schemas.microsoft.com/office/drawing/2014/main" id="{DFF3640E-DE8E-2846-9EC4-62511FA2A76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278256" y="5439730"/>
                  <a:ext cx="609600" cy="558800"/>
                  <a:chOff x="-44" y="1473"/>
                  <a:chExt cx="981" cy="1105"/>
                </a:xfrm>
              </p:grpSpPr>
              <p:pic>
                <p:nvPicPr>
                  <p:cNvPr id="605" name="Picture 45" descr="desktop_computer_stylized_medium">
                    <a:extLst>
                      <a:ext uri="{FF2B5EF4-FFF2-40B4-BE49-F238E27FC236}">
                        <a16:creationId xmlns:a16="http://schemas.microsoft.com/office/drawing/2014/main" id="{EB88B671-831A-BF4D-B80A-C0B98F2FF80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606" name="Freeform 46">
                    <a:extLst>
                      <a:ext uri="{FF2B5EF4-FFF2-40B4-BE49-F238E27FC236}">
                        <a16:creationId xmlns:a16="http://schemas.microsoft.com/office/drawing/2014/main" id="{FF76564F-1425-BA4E-8D99-A58B568030A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FontTx/>
                      <a:buNone/>
                      <a:defRPr/>
                    </a:pPr>
                    <a:endParaRPr lang="en-US" sz="1350" dirty="0"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  <p:grpSp>
              <p:nvGrpSpPr>
                <p:cNvPr id="593" name="Group 44">
                  <a:extLst>
                    <a:ext uri="{FF2B5EF4-FFF2-40B4-BE49-F238E27FC236}">
                      <a16:creationId xmlns:a16="http://schemas.microsoft.com/office/drawing/2014/main" id="{D2ACFA91-3AF2-5D49-BFE6-8B43D69F27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035123" y="5435068"/>
                  <a:ext cx="609600" cy="558800"/>
                  <a:chOff x="-44" y="1473"/>
                  <a:chExt cx="981" cy="1105"/>
                </a:xfrm>
              </p:grpSpPr>
              <p:pic>
                <p:nvPicPr>
                  <p:cNvPr id="603" name="Picture 45" descr="desktop_computer_stylized_medium">
                    <a:extLst>
                      <a:ext uri="{FF2B5EF4-FFF2-40B4-BE49-F238E27FC236}">
                        <a16:creationId xmlns:a16="http://schemas.microsoft.com/office/drawing/2014/main" id="{8918D717-448C-9E42-AAA9-63B5732D6D2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604" name="Freeform 46">
                    <a:extLst>
                      <a:ext uri="{FF2B5EF4-FFF2-40B4-BE49-F238E27FC236}">
                        <a16:creationId xmlns:a16="http://schemas.microsoft.com/office/drawing/2014/main" id="{84DD81C4-5B4A-1545-92AE-1242C963261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FontTx/>
                      <a:buNone/>
                      <a:defRPr/>
                    </a:pPr>
                    <a:endParaRPr lang="en-US" sz="1350" dirty="0">
                      <a:latin typeface="Arial" charset="0"/>
                      <a:ea typeface="ＭＳ Ｐゴシック" charset="0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927051A-00A6-E14B-A445-814273D5873E}"/>
                </a:ext>
              </a:extLst>
            </p:cNvPr>
            <p:cNvGrpSpPr/>
            <p:nvPr/>
          </p:nvGrpSpPr>
          <p:grpSpPr>
            <a:xfrm>
              <a:off x="8944384" y="4697880"/>
              <a:ext cx="2572510" cy="1748185"/>
              <a:chOff x="8810272" y="4515000"/>
              <a:chExt cx="2572510" cy="1748185"/>
            </a:xfrm>
          </p:grpSpPr>
          <p:grpSp>
            <p:nvGrpSpPr>
              <p:cNvPr id="648" name="Group 647">
                <a:extLst>
                  <a:ext uri="{FF2B5EF4-FFF2-40B4-BE49-F238E27FC236}">
                    <a16:creationId xmlns:a16="http://schemas.microsoft.com/office/drawing/2014/main" id="{1B7EBF1C-A4EE-8B4D-8767-1D8755245B08}"/>
                  </a:ext>
                </a:extLst>
              </p:cNvPr>
              <p:cNvGrpSpPr/>
              <p:nvPr/>
            </p:nvGrpSpPr>
            <p:grpSpPr>
              <a:xfrm>
                <a:off x="9139356" y="4877393"/>
                <a:ext cx="1256356" cy="523875"/>
                <a:chOff x="10935644" y="4822113"/>
                <a:chExt cx="1256356" cy="523875"/>
              </a:xfrm>
            </p:grpSpPr>
            <p:sp>
              <p:nvSpPr>
                <p:cNvPr id="649" name="Rectangle 76">
                  <a:extLst>
                    <a:ext uri="{FF2B5EF4-FFF2-40B4-BE49-F238E27FC236}">
                      <a16:creationId xmlns:a16="http://schemas.microsoft.com/office/drawing/2014/main" id="{E65626A6-4868-7640-8E71-737D09BD97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01071" y="4880851"/>
                  <a:ext cx="1190929" cy="4572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:endParaRPr lang="en-US" sz="1350" kern="1200" dirty="0"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50" name="Rectangle 2">
                  <a:extLst>
                    <a:ext uri="{FF2B5EF4-FFF2-40B4-BE49-F238E27FC236}">
                      <a16:creationId xmlns:a16="http://schemas.microsoft.com/office/drawing/2014/main" id="{71B72A86-9E20-EC4E-93E3-2CF1D58EE6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10391" y="4872913"/>
                  <a:ext cx="1181609" cy="468313"/>
                </a:xfrm>
                <a:prstGeom prst="rect">
                  <a:avLst/>
                </a:prstGeom>
                <a:noFill/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 lang="en-US" sz="1350" dirty="0"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51" name="Line 3">
                  <a:extLst>
                    <a:ext uri="{FF2B5EF4-FFF2-40B4-BE49-F238E27FC236}">
                      <a16:creationId xmlns:a16="http://schemas.microsoft.com/office/drawing/2014/main" id="{2222A9E6-7415-2841-B604-7FBC00BA07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009376" y="5090714"/>
                  <a:ext cx="1163270" cy="286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 lang="en-US" sz="1350" dirty="0"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52" name="Line 17">
                  <a:extLst>
                    <a:ext uri="{FF2B5EF4-FFF2-40B4-BE49-F238E27FC236}">
                      <a16:creationId xmlns:a16="http://schemas.microsoft.com/office/drawing/2014/main" id="{ADFAB7C5-BD60-CC48-85B2-5DCD1ED4A9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601146" y="4882438"/>
                  <a:ext cx="0" cy="46355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 lang="en-US" sz="1350" dirty="0">
                    <a:solidFill>
                      <a:prstClr val="white"/>
                    </a:solidFill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53" name="Line 24">
                  <a:extLst>
                    <a:ext uri="{FF2B5EF4-FFF2-40B4-BE49-F238E27FC236}">
                      <a16:creationId xmlns:a16="http://schemas.microsoft.com/office/drawing/2014/main" id="{4231A000-6642-2841-A691-17AEE6F134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305871" y="4877676"/>
                  <a:ext cx="0" cy="46355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 lang="en-US" sz="1350" dirty="0">
                    <a:solidFill>
                      <a:prstClr val="white"/>
                    </a:solidFill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54" name="Line 25">
                  <a:extLst>
                    <a:ext uri="{FF2B5EF4-FFF2-40B4-BE49-F238E27FC236}">
                      <a16:creationId xmlns:a16="http://schemas.microsoft.com/office/drawing/2014/main" id="{A07D36A7-E5A1-6540-AA67-969B85C009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896421" y="4872913"/>
                  <a:ext cx="0" cy="46355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 lang="en-US" sz="1350" dirty="0">
                    <a:solidFill>
                      <a:prstClr val="white"/>
                    </a:solidFill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55" name="Text Box 27">
                  <a:extLst>
                    <a:ext uri="{FF2B5EF4-FFF2-40B4-BE49-F238E27FC236}">
                      <a16:creationId xmlns:a16="http://schemas.microsoft.com/office/drawing/2014/main" id="{A4523ACC-2460-6341-86DC-C45C08E820E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954695" y="4830300"/>
                  <a:ext cx="303931" cy="2462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:r>
                    <a:rPr lang="en-US" sz="600" i="0" kern="1200" dirty="0">
                      <a:solidFill>
                        <a:prstClr val="white"/>
                      </a:solidFill>
                      <a:latin typeface="Arial" charset="0"/>
                    </a:rPr>
                    <a:t>9</a:t>
                  </a:r>
                </a:p>
              </p:txBody>
            </p:sp>
            <p:sp>
              <p:nvSpPr>
                <p:cNvPr id="656" name="Text Box 28">
                  <a:extLst>
                    <a:ext uri="{FF2B5EF4-FFF2-40B4-BE49-F238E27FC236}">
                      <a16:creationId xmlns:a16="http://schemas.microsoft.com/office/drawing/2014/main" id="{59A40326-B578-E54E-A3BC-A02453F99E5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813871" y="5045950"/>
                  <a:ext cx="361637" cy="2462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:r>
                    <a:rPr lang="en-US" sz="600" i="0" kern="1200" dirty="0">
                      <a:solidFill>
                        <a:prstClr val="white"/>
                      </a:solidFill>
                      <a:latin typeface="Arial" charset="0"/>
                    </a:rPr>
                    <a:t>16</a:t>
                  </a:r>
                </a:p>
              </p:txBody>
            </p:sp>
            <p:sp>
              <p:nvSpPr>
                <p:cNvPr id="657" name="Text Box 29">
                  <a:extLst>
                    <a:ext uri="{FF2B5EF4-FFF2-40B4-BE49-F238E27FC236}">
                      <a16:creationId xmlns:a16="http://schemas.microsoft.com/office/drawing/2014/main" id="{BD98A039-D622-A540-9E42-23C920966AF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935644" y="5045950"/>
                  <a:ext cx="361637" cy="2462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:r>
                    <a:rPr lang="en-US" sz="600" i="0" kern="1200" dirty="0">
                      <a:solidFill>
                        <a:prstClr val="white"/>
                      </a:solidFill>
                      <a:latin typeface="Arial" charset="0"/>
                    </a:rPr>
                    <a:t>10</a:t>
                  </a:r>
                </a:p>
              </p:txBody>
            </p:sp>
            <p:sp>
              <p:nvSpPr>
                <p:cNvPr id="658" name="Text Box 74">
                  <a:extLst>
                    <a:ext uri="{FF2B5EF4-FFF2-40B4-BE49-F238E27FC236}">
                      <a16:creationId xmlns:a16="http://schemas.microsoft.com/office/drawing/2014/main" id="{1B787302-8EC4-E34A-9C56-E010EF8392B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809108" y="4822113"/>
                  <a:ext cx="361637" cy="2462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:r>
                    <a:rPr lang="en-US" sz="600" i="0" kern="1200" dirty="0">
                      <a:solidFill>
                        <a:prstClr val="white"/>
                      </a:solidFill>
                      <a:latin typeface="Arial" charset="0"/>
                    </a:rPr>
                    <a:t>15</a:t>
                  </a:r>
                </a:p>
              </p:txBody>
            </p:sp>
            <p:sp>
              <p:nvSpPr>
                <p:cNvPr id="659" name="Oval 84">
                  <a:extLst>
                    <a:ext uri="{FF2B5EF4-FFF2-40B4-BE49-F238E27FC236}">
                      <a16:creationId xmlns:a16="http://schemas.microsoft.com/office/drawing/2014/main" id="{DF07D6F5-A194-324B-AA14-90705A3EA6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47121" y="5185651"/>
                  <a:ext cx="42862" cy="4762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 lang="en-US" sz="1350" dirty="0">
                    <a:solidFill>
                      <a:prstClr val="white"/>
                    </a:solidFill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60" name="Oval 85">
                  <a:extLst>
                    <a:ext uri="{FF2B5EF4-FFF2-40B4-BE49-F238E27FC236}">
                      <a16:creationId xmlns:a16="http://schemas.microsoft.com/office/drawing/2014/main" id="{FEF46F66-7BA6-0848-A338-502D368AB3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34421" y="4971338"/>
                  <a:ext cx="42862" cy="4762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 lang="en-US" sz="1350" dirty="0">
                    <a:solidFill>
                      <a:prstClr val="white"/>
                    </a:solidFill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661" name="Oval 86">
                  <a:extLst>
                    <a:ext uri="{FF2B5EF4-FFF2-40B4-BE49-F238E27FC236}">
                      <a16:creationId xmlns:a16="http://schemas.microsoft.com/office/drawing/2014/main" id="{CDD6FCD4-4E2B-CA4B-877B-B9C677C91E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009133" y="4968163"/>
                  <a:ext cx="42863" cy="4762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 lang="en-US" sz="1350" dirty="0">
                    <a:solidFill>
                      <a:prstClr val="white"/>
                    </a:solidFill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577" name="Text Box 64">
                <a:extLst>
                  <a:ext uri="{FF2B5EF4-FFF2-40B4-BE49-F238E27FC236}">
                    <a16:creationId xmlns:a16="http://schemas.microsoft.com/office/drawing/2014/main" id="{71E6981D-8B61-704D-9538-1846331D09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144472" y="5463844"/>
                <a:ext cx="406523" cy="4001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sz="1350" i="0" kern="1200" dirty="0">
                    <a:solidFill>
                      <a:srgbClr val="000000"/>
                    </a:solidFill>
                    <a:latin typeface="Calibri" panose="020F0502020204030204"/>
                  </a:rPr>
                  <a:t>…</a:t>
                </a:r>
              </a:p>
            </p:txBody>
          </p:sp>
          <p:sp>
            <p:nvSpPr>
              <p:cNvPr id="578" name="Line 69">
                <a:extLst>
                  <a:ext uri="{FF2B5EF4-FFF2-40B4-BE49-F238E27FC236}">
                    <a16:creationId xmlns:a16="http://schemas.microsoft.com/office/drawing/2014/main" id="{790193E6-E58F-6348-B912-D3C188C3FC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63013" y="5251834"/>
                <a:ext cx="101600" cy="37782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350" dirty="0"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79" name="Line 70">
                <a:extLst>
                  <a:ext uri="{FF2B5EF4-FFF2-40B4-BE49-F238E27FC236}">
                    <a16:creationId xmlns:a16="http://schemas.microsoft.com/office/drawing/2014/main" id="{B855E16D-E833-964B-A02F-B3E7FC8F2E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53488" y="5050221"/>
                <a:ext cx="479425" cy="6032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350" dirty="0"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582" name="Text Box 73">
                <a:extLst>
                  <a:ext uri="{FF2B5EF4-FFF2-40B4-BE49-F238E27FC236}">
                    <a16:creationId xmlns:a16="http://schemas.microsoft.com/office/drawing/2014/main" id="{9DD4CDAE-4937-AD47-8AE2-BA2CC98F777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810272" y="5955409"/>
                <a:ext cx="2572510" cy="3077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sz="900" i="0" kern="1200" dirty="0">
                    <a:solidFill>
                      <a:srgbClr val="000000"/>
                    </a:solidFill>
                    <a:latin typeface="Arial" charset="0"/>
                  </a:rPr>
                  <a:t>CS (VLAN ports 9-15)</a:t>
                </a:r>
              </a:p>
            </p:txBody>
          </p:sp>
          <p:grpSp>
            <p:nvGrpSpPr>
              <p:cNvPr id="594" name="Group 44">
                <a:extLst>
                  <a:ext uri="{FF2B5EF4-FFF2-40B4-BE49-F238E27FC236}">
                    <a16:creationId xmlns:a16="http://schemas.microsoft.com/office/drawing/2014/main" id="{A37BDD8D-DFA2-7E49-8169-E5C71164A0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000524" y="5430406"/>
                <a:ext cx="609600" cy="558800"/>
                <a:chOff x="-44" y="1473"/>
                <a:chExt cx="981" cy="1105"/>
              </a:xfrm>
            </p:grpSpPr>
            <p:pic>
              <p:nvPicPr>
                <p:cNvPr id="601" name="Picture 45" descr="desktop_computer_stylized_medium">
                  <a:extLst>
                    <a:ext uri="{FF2B5EF4-FFF2-40B4-BE49-F238E27FC236}">
                      <a16:creationId xmlns:a16="http://schemas.microsoft.com/office/drawing/2014/main" id="{CD31DF6B-49B9-694F-9A83-BB540C45D4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02" name="Freeform 46">
                  <a:extLst>
                    <a:ext uri="{FF2B5EF4-FFF2-40B4-BE49-F238E27FC236}">
                      <a16:creationId xmlns:a16="http://schemas.microsoft.com/office/drawing/2014/main" id="{B5C46613-86CD-0746-AA4E-C3F449FEF3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 lang="en-US" sz="1350" dirty="0"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595" name="Group 44">
                <a:extLst>
                  <a:ext uri="{FF2B5EF4-FFF2-40B4-BE49-F238E27FC236}">
                    <a16:creationId xmlns:a16="http://schemas.microsoft.com/office/drawing/2014/main" id="{D3C95FFE-8A11-6B4D-A493-7954CBAABB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515751" y="5436316"/>
                <a:ext cx="609600" cy="558800"/>
                <a:chOff x="-44" y="1473"/>
                <a:chExt cx="981" cy="1105"/>
              </a:xfrm>
            </p:grpSpPr>
            <p:pic>
              <p:nvPicPr>
                <p:cNvPr id="599" name="Picture 45" descr="desktop_computer_stylized_medium">
                  <a:extLst>
                    <a:ext uri="{FF2B5EF4-FFF2-40B4-BE49-F238E27FC236}">
                      <a16:creationId xmlns:a16="http://schemas.microsoft.com/office/drawing/2014/main" id="{AC60ABBD-5927-3947-91D4-0B5FE7D9F57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00" name="Freeform 46">
                  <a:extLst>
                    <a:ext uri="{FF2B5EF4-FFF2-40B4-BE49-F238E27FC236}">
                      <a16:creationId xmlns:a16="http://schemas.microsoft.com/office/drawing/2014/main" id="{853B4F5E-4C5E-6A4B-A81D-0FB8F82C27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 lang="en-US" sz="1350" dirty="0"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  <p:grpSp>
            <p:nvGrpSpPr>
              <p:cNvPr id="675" name="Group 674">
                <a:extLst>
                  <a:ext uri="{FF2B5EF4-FFF2-40B4-BE49-F238E27FC236}">
                    <a16:creationId xmlns:a16="http://schemas.microsoft.com/office/drawing/2014/main" id="{0274C7F3-D9FF-A543-9669-2E8AEFE209A9}"/>
                  </a:ext>
                </a:extLst>
              </p:cNvPr>
              <p:cNvGrpSpPr/>
              <p:nvPr/>
            </p:nvGrpSpPr>
            <p:grpSpPr>
              <a:xfrm>
                <a:off x="9202354" y="4515000"/>
                <a:ext cx="1206122" cy="410624"/>
                <a:chOff x="7399107" y="1365161"/>
                <a:chExt cx="2388836" cy="732595"/>
              </a:xfrm>
            </p:grpSpPr>
            <p:sp>
              <p:nvSpPr>
                <p:cNvPr id="676" name="Freeform 675">
                  <a:extLst>
                    <a:ext uri="{FF2B5EF4-FFF2-40B4-BE49-F238E27FC236}">
                      <a16:creationId xmlns:a16="http://schemas.microsoft.com/office/drawing/2014/main" id="{2212059A-C18E-E647-9FCF-DE3FFA066872}"/>
                    </a:ext>
                  </a:extLst>
                </p:cNvPr>
                <p:cNvSpPr/>
                <p:nvPr/>
              </p:nvSpPr>
              <p:spPr>
                <a:xfrm>
                  <a:off x="7399107" y="1365161"/>
                  <a:ext cx="2388836" cy="732595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buClrTx/>
                    <a:buFontTx/>
                    <a:buNone/>
                    <a:defRPr/>
                  </a:pPr>
                  <a:endParaRPr lang="en-US" sz="1350" kern="120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677" name="Group 676">
                  <a:extLst>
                    <a:ext uri="{FF2B5EF4-FFF2-40B4-BE49-F238E27FC236}">
                      <a16:creationId xmlns:a16="http://schemas.microsoft.com/office/drawing/2014/main" id="{4E988FFB-790A-B64B-AD20-A08B796A51D3}"/>
                    </a:ext>
                  </a:extLst>
                </p:cNvPr>
                <p:cNvGrpSpPr/>
                <p:nvPr/>
              </p:nvGrpSpPr>
              <p:grpSpPr>
                <a:xfrm>
                  <a:off x="7564998" y="1450537"/>
                  <a:ext cx="2021605" cy="589765"/>
                  <a:chOff x="7939341" y="3037317"/>
                  <a:chExt cx="897649" cy="353919"/>
                </a:xfrm>
              </p:grpSpPr>
              <p:sp>
                <p:nvSpPr>
                  <p:cNvPr id="678" name="Freeform 677">
                    <a:extLst>
                      <a:ext uri="{FF2B5EF4-FFF2-40B4-BE49-F238E27FC236}">
                        <a16:creationId xmlns:a16="http://schemas.microsoft.com/office/drawing/2014/main" id="{66908B6C-B117-9841-879C-62BBC6B65112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buClrTx/>
                      <a:buFontTx/>
                      <a:buNone/>
                      <a:defRPr/>
                    </a:pPr>
                    <a:endParaRPr lang="en-US" sz="1350" kern="12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79" name="Freeform 678">
                    <a:extLst>
                      <a:ext uri="{FF2B5EF4-FFF2-40B4-BE49-F238E27FC236}">
                        <a16:creationId xmlns:a16="http://schemas.microsoft.com/office/drawing/2014/main" id="{400F8E7D-6C49-1F45-8E8D-9C8ACEB7BF1C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buClrTx/>
                      <a:buFontTx/>
                      <a:buNone/>
                      <a:defRPr/>
                    </a:pPr>
                    <a:endParaRPr lang="en-US" sz="1350" kern="12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80" name="Freeform 679">
                    <a:extLst>
                      <a:ext uri="{FF2B5EF4-FFF2-40B4-BE49-F238E27FC236}">
                        <a16:creationId xmlns:a16="http://schemas.microsoft.com/office/drawing/2014/main" id="{816B6622-EACD-A74E-8FBA-7CB71693184F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buClrTx/>
                      <a:buFontTx/>
                      <a:buNone/>
                      <a:defRPr/>
                    </a:pPr>
                    <a:endParaRPr lang="en-US" sz="1350" kern="12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81" name="Freeform 680">
                    <a:extLst>
                      <a:ext uri="{FF2B5EF4-FFF2-40B4-BE49-F238E27FC236}">
                        <a16:creationId xmlns:a16="http://schemas.microsoft.com/office/drawing/2014/main" id="{90BA40F3-69B1-A24F-B0C8-3C80AB37864F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buClrTx/>
                      <a:buFontTx/>
                      <a:buNone/>
                      <a:defRPr/>
                    </a:pPr>
                    <a:endParaRPr lang="en-US" sz="1350" kern="1200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682" name="Line 70">
                <a:extLst>
                  <a:ext uri="{FF2B5EF4-FFF2-40B4-BE49-F238E27FC236}">
                    <a16:creationId xmlns:a16="http://schemas.microsoft.com/office/drawing/2014/main" id="{0BF331E8-D094-9A4E-A183-AFB19DA815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232595" y="5048617"/>
                <a:ext cx="479425" cy="6032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  <a:defRPr/>
                </a:pPr>
                <a:endParaRPr lang="en-US" sz="1350" dirty="0">
                  <a:latin typeface="Arial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596" name="Group 44">
                <a:extLst>
                  <a:ext uri="{FF2B5EF4-FFF2-40B4-BE49-F238E27FC236}">
                    <a16:creationId xmlns:a16="http://schemas.microsoft.com/office/drawing/2014/main" id="{E5446E80-AB67-8C42-826C-CF3CCA6BB4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379352" y="5445308"/>
                <a:ext cx="609600" cy="558800"/>
                <a:chOff x="-44" y="1473"/>
                <a:chExt cx="981" cy="1105"/>
              </a:xfrm>
            </p:grpSpPr>
            <p:pic>
              <p:nvPicPr>
                <p:cNvPr id="597" name="Picture 45" descr="desktop_computer_stylized_medium">
                  <a:extLst>
                    <a:ext uri="{FF2B5EF4-FFF2-40B4-BE49-F238E27FC236}">
                      <a16:creationId xmlns:a16="http://schemas.microsoft.com/office/drawing/2014/main" id="{681F82DD-2C88-BE4E-A84A-D12B49ED2A4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98" name="Freeform 46">
                  <a:extLst>
                    <a:ext uri="{FF2B5EF4-FFF2-40B4-BE49-F238E27FC236}">
                      <a16:creationId xmlns:a16="http://schemas.microsoft.com/office/drawing/2014/main" id="{6B627442-314B-A349-9915-C40A0D16DB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  <a:defRPr/>
                  </a:pPr>
                  <a:endParaRPr lang="en-US" sz="1350" dirty="0">
                    <a:latin typeface="Arial" charset="0"/>
                    <a:ea typeface="ＭＳ Ｐゴシック" charset="0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6562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39751EC-3470-E44E-9E47-1DBEC48F367C}"/>
              </a:ext>
            </a:extLst>
          </p:cNvPr>
          <p:cNvGrpSpPr/>
          <p:nvPr/>
        </p:nvGrpSpPr>
        <p:grpSpPr>
          <a:xfrm>
            <a:off x="6575639" y="3761107"/>
            <a:ext cx="932708" cy="389334"/>
            <a:chOff x="9287864" y="4082048"/>
            <a:chExt cx="1243611" cy="519112"/>
          </a:xfrm>
        </p:grpSpPr>
        <p:sp>
          <p:nvSpPr>
            <p:cNvPr id="556" name="Rectangle 75">
              <a:extLst>
                <a:ext uri="{FF2B5EF4-FFF2-40B4-BE49-F238E27FC236}">
                  <a16:creationId xmlns:a16="http://schemas.microsoft.com/office/drawing/2014/main" id="{86D84E7B-7F94-CF43-97CD-E40F099FC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0181" y="4127584"/>
              <a:ext cx="1188897" cy="471997"/>
            </a:xfrm>
            <a:prstGeom prst="rect">
              <a:avLst/>
            </a:prstGeom>
            <a:solidFill>
              <a:srgbClr val="F56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350" kern="120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57" name="Rectangle 2">
              <a:extLst>
                <a:ext uri="{FF2B5EF4-FFF2-40B4-BE49-F238E27FC236}">
                  <a16:creationId xmlns:a16="http://schemas.microsoft.com/office/drawing/2014/main" id="{75001E46-9EFA-6F46-BF58-DE475A333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9866" y="4128085"/>
              <a:ext cx="1181609" cy="468313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58" name="Line 3">
              <a:extLst>
                <a:ext uri="{FF2B5EF4-FFF2-40B4-BE49-F238E27FC236}">
                  <a16:creationId xmlns:a16="http://schemas.microsoft.com/office/drawing/2014/main" id="{58FD3C8D-D13C-DD42-85DC-F3FC758279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51453" y="4342570"/>
              <a:ext cx="1179110" cy="141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59" name="Text Box 6">
              <a:extLst>
                <a:ext uri="{FF2B5EF4-FFF2-40B4-BE49-F238E27FC236}">
                  <a16:creationId xmlns:a16="http://schemas.microsoft.com/office/drawing/2014/main" id="{06310D8E-E39C-8749-8C4D-6762E12A68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87864" y="4107359"/>
              <a:ext cx="30393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600" i="0" kern="1200" dirty="0">
                  <a:solidFill>
                    <a:prstClr val="white"/>
                  </a:solidFill>
                  <a:latin typeface="Arial" charset="0"/>
                </a:rPr>
                <a:t>1</a:t>
              </a:r>
            </a:p>
          </p:txBody>
        </p:sp>
        <p:sp>
          <p:nvSpPr>
            <p:cNvPr id="562" name="Line 18">
              <a:extLst>
                <a:ext uri="{FF2B5EF4-FFF2-40B4-BE49-F238E27FC236}">
                  <a16:creationId xmlns:a16="http://schemas.microsoft.com/office/drawing/2014/main" id="{674927D0-7AF4-FB45-A199-0AA4F2F4D9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30891" y="4132848"/>
              <a:ext cx="0" cy="463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63" name="Line 21">
              <a:extLst>
                <a:ext uri="{FF2B5EF4-FFF2-40B4-BE49-F238E27FC236}">
                  <a16:creationId xmlns:a16="http://schemas.microsoft.com/office/drawing/2014/main" id="{ED992B3F-F06B-D64B-B214-C090060600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40378" y="4129673"/>
              <a:ext cx="0" cy="463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65" name="Line 23">
              <a:extLst>
                <a:ext uri="{FF2B5EF4-FFF2-40B4-BE49-F238E27FC236}">
                  <a16:creationId xmlns:a16="http://schemas.microsoft.com/office/drawing/2014/main" id="{0E55E53C-5364-9444-98BF-DF258E8EB9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11878" y="4137610"/>
              <a:ext cx="0" cy="463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68" name="Text Box 26">
              <a:extLst>
                <a:ext uri="{FF2B5EF4-FFF2-40B4-BE49-F238E27FC236}">
                  <a16:creationId xmlns:a16="http://schemas.microsoft.com/office/drawing/2014/main" id="{2BB93CA1-198F-BD45-B13D-35FA7DC8E3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48378" y="4296360"/>
              <a:ext cx="30393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600" i="0" kern="1200" dirty="0">
                  <a:solidFill>
                    <a:prstClr val="white"/>
                  </a:solidFill>
                  <a:latin typeface="Arial" charset="0"/>
                </a:rPr>
                <a:t>8</a:t>
              </a:r>
            </a:p>
          </p:txBody>
        </p:sp>
        <p:sp>
          <p:nvSpPr>
            <p:cNvPr id="572" name="Text Box 30">
              <a:extLst>
                <a:ext uri="{FF2B5EF4-FFF2-40B4-BE49-F238E27FC236}">
                  <a16:creationId xmlns:a16="http://schemas.microsoft.com/office/drawing/2014/main" id="{B28826E1-E494-BE45-847D-47836FFF53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90540" y="4300533"/>
              <a:ext cx="30393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600" i="0" kern="1200" dirty="0">
                  <a:solidFill>
                    <a:prstClr val="white"/>
                  </a:solidFill>
                  <a:latin typeface="Arial" charset="0"/>
                </a:rPr>
                <a:t>2</a:t>
              </a:r>
            </a:p>
          </p:txBody>
        </p:sp>
        <p:sp>
          <p:nvSpPr>
            <p:cNvPr id="573" name="Text Box 57">
              <a:extLst>
                <a:ext uri="{FF2B5EF4-FFF2-40B4-BE49-F238E27FC236}">
                  <a16:creationId xmlns:a16="http://schemas.microsoft.com/office/drawing/2014/main" id="{0E14A6FA-A1FE-3F46-A4F2-105D9B7A74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43616" y="4082048"/>
              <a:ext cx="30393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600" i="0" kern="1200" dirty="0">
                  <a:solidFill>
                    <a:prstClr val="white"/>
                  </a:solidFill>
                  <a:latin typeface="Arial" charset="0"/>
                </a:rPr>
                <a:t>7</a:t>
              </a:r>
            </a:p>
          </p:txBody>
        </p:sp>
        <p:sp>
          <p:nvSpPr>
            <p:cNvPr id="584" name="Oval 81">
              <a:extLst>
                <a:ext uri="{FF2B5EF4-FFF2-40B4-BE49-F238E27FC236}">
                  <a16:creationId xmlns:a16="http://schemas.microsoft.com/office/drawing/2014/main" id="{9FE56524-10FB-6042-A1CC-7979BFD9B9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65753" y="4442410"/>
              <a:ext cx="42863" cy="47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85" name="Oval 82">
              <a:extLst>
                <a:ext uri="{FF2B5EF4-FFF2-40B4-BE49-F238E27FC236}">
                  <a16:creationId xmlns:a16="http://schemas.microsoft.com/office/drawing/2014/main" id="{32B7ED54-8A66-9C40-90E0-AB788CBBD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7853" y="4439235"/>
              <a:ext cx="42863" cy="47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586" name="Oval 83">
              <a:extLst>
                <a:ext uri="{FF2B5EF4-FFF2-40B4-BE49-F238E27FC236}">
                  <a16:creationId xmlns:a16="http://schemas.microsoft.com/office/drawing/2014/main" id="{ACECF9A3-7435-ED4E-A83D-328DB3D23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5228" y="4443998"/>
              <a:ext cx="42863" cy="4762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F443345-4697-A84D-B271-4440D2A31971}"/>
              </a:ext>
            </a:extLst>
          </p:cNvPr>
          <p:cNvGrpSpPr/>
          <p:nvPr/>
        </p:nvGrpSpPr>
        <p:grpSpPr>
          <a:xfrm>
            <a:off x="7452292" y="3757541"/>
            <a:ext cx="944835" cy="392906"/>
            <a:chOff x="10932220" y="4822113"/>
            <a:chExt cx="1259780" cy="523875"/>
          </a:xfrm>
        </p:grpSpPr>
        <p:sp>
          <p:nvSpPr>
            <p:cNvPr id="620" name="Rectangle 76">
              <a:extLst>
                <a:ext uri="{FF2B5EF4-FFF2-40B4-BE49-F238E27FC236}">
                  <a16:creationId xmlns:a16="http://schemas.microsoft.com/office/drawing/2014/main" id="{5443F9B0-0F91-A14D-9E8E-E2DFA236E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1071" y="4880851"/>
              <a:ext cx="1190929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350" kern="120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22" name="Rectangle 2">
              <a:extLst>
                <a:ext uri="{FF2B5EF4-FFF2-40B4-BE49-F238E27FC236}">
                  <a16:creationId xmlns:a16="http://schemas.microsoft.com/office/drawing/2014/main" id="{5E7248A8-6B10-0841-AE53-D0ABC4CED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10391" y="4872913"/>
              <a:ext cx="1181609" cy="468313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23" name="Line 3">
              <a:extLst>
                <a:ext uri="{FF2B5EF4-FFF2-40B4-BE49-F238E27FC236}">
                  <a16:creationId xmlns:a16="http://schemas.microsoft.com/office/drawing/2014/main" id="{DD3A74DB-9E59-9348-8893-A2232C8224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9376" y="5090714"/>
              <a:ext cx="1163270" cy="28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26" name="Line 17">
              <a:extLst>
                <a:ext uri="{FF2B5EF4-FFF2-40B4-BE49-F238E27FC236}">
                  <a16:creationId xmlns:a16="http://schemas.microsoft.com/office/drawing/2014/main" id="{651AA383-259C-DC4C-B417-34535BECA9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01146" y="4882438"/>
              <a:ext cx="0" cy="463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solidFill>
                  <a:prstClr val="white"/>
                </a:solidFill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31" name="Line 24">
              <a:extLst>
                <a:ext uri="{FF2B5EF4-FFF2-40B4-BE49-F238E27FC236}">
                  <a16:creationId xmlns:a16="http://schemas.microsoft.com/office/drawing/2014/main" id="{A9A98EAD-050F-EF41-8FA1-A452479668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05871" y="4877676"/>
              <a:ext cx="0" cy="463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solidFill>
                  <a:prstClr val="white"/>
                </a:solidFill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32" name="Line 25">
              <a:extLst>
                <a:ext uri="{FF2B5EF4-FFF2-40B4-BE49-F238E27FC236}">
                  <a16:creationId xmlns:a16="http://schemas.microsoft.com/office/drawing/2014/main" id="{A2531D0B-9E46-0941-94A0-96006DBAD9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96421" y="4872913"/>
              <a:ext cx="0" cy="463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solidFill>
                  <a:prstClr val="white"/>
                </a:solidFill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34" name="Text Box 27">
              <a:extLst>
                <a:ext uri="{FF2B5EF4-FFF2-40B4-BE49-F238E27FC236}">
                  <a16:creationId xmlns:a16="http://schemas.microsoft.com/office/drawing/2014/main" id="{7649D600-6D49-3044-A4AB-61B599FF2A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47845" y="4840574"/>
              <a:ext cx="30393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600" i="0" kern="1200" dirty="0">
                  <a:solidFill>
                    <a:prstClr val="white"/>
                  </a:solidFill>
                  <a:latin typeface="Arial" charset="0"/>
                </a:rPr>
                <a:t>9</a:t>
              </a:r>
            </a:p>
          </p:txBody>
        </p:sp>
        <p:sp>
          <p:nvSpPr>
            <p:cNvPr id="635" name="Text Box 28">
              <a:extLst>
                <a:ext uri="{FF2B5EF4-FFF2-40B4-BE49-F238E27FC236}">
                  <a16:creationId xmlns:a16="http://schemas.microsoft.com/office/drawing/2014/main" id="{5BAA2670-D55C-C142-827F-9CE7DB759B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13871" y="5045950"/>
              <a:ext cx="36163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600" i="0" kern="1200" dirty="0">
                  <a:solidFill>
                    <a:prstClr val="white"/>
                  </a:solidFill>
                  <a:latin typeface="Arial" charset="0"/>
                </a:rPr>
                <a:t>16</a:t>
              </a:r>
            </a:p>
          </p:txBody>
        </p:sp>
        <p:sp>
          <p:nvSpPr>
            <p:cNvPr id="636" name="Text Box 29">
              <a:extLst>
                <a:ext uri="{FF2B5EF4-FFF2-40B4-BE49-F238E27FC236}">
                  <a16:creationId xmlns:a16="http://schemas.microsoft.com/office/drawing/2014/main" id="{D7F356E9-BF66-D145-915D-38A53F2F18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32220" y="5049376"/>
              <a:ext cx="36163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600" i="0" kern="1200" dirty="0">
                  <a:solidFill>
                    <a:prstClr val="white"/>
                  </a:solidFill>
                  <a:latin typeface="Arial" charset="0"/>
                </a:rPr>
                <a:t>10</a:t>
              </a:r>
            </a:p>
          </p:txBody>
        </p:sp>
        <p:sp>
          <p:nvSpPr>
            <p:cNvPr id="639" name="Text Box 74">
              <a:extLst>
                <a:ext uri="{FF2B5EF4-FFF2-40B4-BE49-F238E27FC236}">
                  <a16:creationId xmlns:a16="http://schemas.microsoft.com/office/drawing/2014/main" id="{C33FAB3F-C18D-F04F-AFF6-CD5E1444D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09108" y="4822113"/>
              <a:ext cx="36163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600" i="0" kern="1200" dirty="0">
                  <a:solidFill>
                    <a:prstClr val="white"/>
                  </a:solidFill>
                  <a:latin typeface="Arial" charset="0"/>
                </a:rPr>
                <a:t>15</a:t>
              </a:r>
            </a:p>
          </p:txBody>
        </p:sp>
        <p:sp>
          <p:nvSpPr>
            <p:cNvPr id="643" name="Oval 84">
              <a:extLst>
                <a:ext uri="{FF2B5EF4-FFF2-40B4-BE49-F238E27FC236}">
                  <a16:creationId xmlns:a16="http://schemas.microsoft.com/office/drawing/2014/main" id="{86949CB4-4A39-0346-AFF6-9F5A2A7D7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47121" y="5185651"/>
              <a:ext cx="42862" cy="47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solidFill>
                  <a:prstClr val="white"/>
                </a:solidFill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44" name="Oval 85">
              <a:extLst>
                <a:ext uri="{FF2B5EF4-FFF2-40B4-BE49-F238E27FC236}">
                  <a16:creationId xmlns:a16="http://schemas.microsoft.com/office/drawing/2014/main" id="{E4D51E21-8C17-E743-8B81-06236413D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34421" y="4971338"/>
              <a:ext cx="42862" cy="47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solidFill>
                  <a:prstClr val="white"/>
                </a:solidFill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45" name="Oval 86">
              <a:extLst>
                <a:ext uri="{FF2B5EF4-FFF2-40B4-BE49-F238E27FC236}">
                  <a16:creationId xmlns:a16="http://schemas.microsoft.com/office/drawing/2014/main" id="{520890CD-F328-1643-8FAD-D429622AE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9133" y="4968163"/>
              <a:ext cx="42863" cy="47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solidFill>
                  <a:prstClr val="white"/>
                </a:solidFill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1119321"/>
            <a:ext cx="7886700" cy="670967"/>
          </a:xfrm>
        </p:spPr>
        <p:txBody>
          <a:bodyPr>
            <a:normAutofit/>
          </a:bodyPr>
          <a:lstStyle/>
          <a:p>
            <a:r>
              <a:rPr lang="en-US" b="0" dirty="0">
                <a:latin typeface="Calibri" panose="020F0502020204030204"/>
              </a:rPr>
              <a:t>Port-based VLANs</a:t>
            </a:r>
            <a:endParaRPr lang="en-US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05053" y="5726907"/>
            <a:ext cx="2057400" cy="273844"/>
          </a:xfrm>
        </p:spPr>
        <p:txBody>
          <a:bodyPr/>
          <a:lstStyle/>
          <a:p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Link Layer: 6-</a:t>
            </a:r>
            <a:fld id="{C4204591-24BD-A542-B9D5-F8D8A88D2FEE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36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ABEEB3-46FD-EA41-8074-A5BDD9C11183}"/>
              </a:ext>
            </a:extLst>
          </p:cNvPr>
          <p:cNvGrpSpPr/>
          <p:nvPr/>
        </p:nvGrpSpPr>
        <p:grpSpPr>
          <a:xfrm>
            <a:off x="6608620" y="3476446"/>
            <a:ext cx="1791627" cy="307968"/>
            <a:chOff x="7399107" y="1365161"/>
            <a:chExt cx="2388836" cy="732595"/>
          </a:xfrm>
        </p:grpSpPr>
        <p:sp>
          <p:nvSpPr>
            <p:cNvPr id="541" name="Freeform 540">
              <a:extLst>
                <a:ext uri="{FF2B5EF4-FFF2-40B4-BE49-F238E27FC236}">
                  <a16:creationId xmlns:a16="http://schemas.microsoft.com/office/drawing/2014/main" id="{20E2C253-E31D-DA4E-8C57-56EFE4A095ED}"/>
                </a:ext>
              </a:extLst>
            </p:cNvPr>
            <p:cNvSpPr/>
            <p:nvPr/>
          </p:nvSpPr>
          <p:spPr>
            <a:xfrm>
              <a:off x="7399107" y="1365161"/>
              <a:ext cx="2388836" cy="732595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  <a:defRPr/>
              </a:pPr>
              <a:endParaRPr lang="en-US" sz="1350" kern="1200">
                <a:solidFill>
                  <a:prstClr val="white"/>
                </a:solidFill>
              </a:endParaRPr>
            </a:p>
          </p:txBody>
        </p:sp>
        <p:grpSp>
          <p:nvGrpSpPr>
            <p:cNvPr id="542" name="Group 541">
              <a:extLst>
                <a:ext uri="{FF2B5EF4-FFF2-40B4-BE49-F238E27FC236}">
                  <a16:creationId xmlns:a16="http://schemas.microsoft.com/office/drawing/2014/main" id="{1596EEC3-C1AA-2E4B-BA66-1B555E77FCC5}"/>
                </a:ext>
              </a:extLst>
            </p:cNvPr>
            <p:cNvGrpSpPr/>
            <p:nvPr/>
          </p:nvGrpSpPr>
          <p:grpSpPr>
            <a:xfrm>
              <a:off x="7564998" y="1450537"/>
              <a:ext cx="2021605" cy="589765"/>
              <a:chOff x="7939341" y="3037317"/>
              <a:chExt cx="897649" cy="353919"/>
            </a:xfrm>
          </p:grpSpPr>
          <p:sp>
            <p:nvSpPr>
              <p:cNvPr id="543" name="Freeform 542">
                <a:extLst>
                  <a:ext uri="{FF2B5EF4-FFF2-40B4-BE49-F238E27FC236}">
                    <a16:creationId xmlns:a16="http://schemas.microsoft.com/office/drawing/2014/main" id="{AB2941FE-E212-F347-B495-140D5C7ED03C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544" name="Freeform 543">
                <a:extLst>
                  <a:ext uri="{FF2B5EF4-FFF2-40B4-BE49-F238E27FC236}">
                    <a16:creationId xmlns:a16="http://schemas.microsoft.com/office/drawing/2014/main" id="{91A112E4-81D0-F44B-9985-65B5C629D097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545" name="Freeform 544">
                <a:extLst>
                  <a:ext uri="{FF2B5EF4-FFF2-40B4-BE49-F238E27FC236}">
                    <a16:creationId xmlns:a16="http://schemas.microsoft.com/office/drawing/2014/main" id="{1585E8CB-B8A8-844A-9962-714F597BBE4F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546" name="Freeform 545">
                <a:extLst>
                  <a:ext uri="{FF2B5EF4-FFF2-40B4-BE49-F238E27FC236}">
                    <a16:creationId xmlns:a16="http://schemas.microsoft.com/office/drawing/2014/main" id="{EC524C8C-F983-3A44-9FDA-771511096419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430" name="Line 61">
            <a:extLst>
              <a:ext uri="{FF2B5EF4-FFF2-40B4-BE49-F238E27FC236}">
                <a16:creationId xmlns:a16="http://schemas.microsoft.com/office/drawing/2014/main" id="{504ED2E3-D101-424C-8AE9-5C34917B545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44453" y="4024184"/>
            <a:ext cx="676275" cy="2095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31" name="Line 62">
            <a:extLst>
              <a:ext uri="{FF2B5EF4-FFF2-40B4-BE49-F238E27FC236}">
                <a16:creationId xmlns:a16="http://schemas.microsoft.com/office/drawing/2014/main" id="{2122A03F-B45C-EC49-8D54-8D3B7DB4DA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33773" y="4024186"/>
            <a:ext cx="604838" cy="3143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32" name="Line 63">
            <a:extLst>
              <a:ext uri="{FF2B5EF4-FFF2-40B4-BE49-F238E27FC236}">
                <a16:creationId xmlns:a16="http://schemas.microsoft.com/office/drawing/2014/main" id="{F985FD06-D0A5-3048-AF98-111FE4DF76A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73128" y="4035381"/>
            <a:ext cx="504737" cy="27098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33" name="Text Box 64">
            <a:extLst>
              <a:ext uri="{FF2B5EF4-FFF2-40B4-BE49-F238E27FC236}">
                <a16:creationId xmlns:a16="http://schemas.microsoft.com/office/drawing/2014/main" id="{299DB3CE-7B62-0F41-8A17-414B51C9B9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5267" y="4185573"/>
            <a:ext cx="30489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350" i="0" kern="1200" dirty="0">
                <a:solidFill>
                  <a:srgbClr val="000000"/>
                </a:solidFill>
                <a:latin typeface="Calibri" panose="020F0502020204030204"/>
              </a:rPr>
              <a:t>…</a:t>
            </a:r>
          </a:p>
        </p:txBody>
      </p:sp>
      <p:sp>
        <p:nvSpPr>
          <p:cNvPr id="434" name="Line 69">
            <a:extLst>
              <a:ext uri="{FF2B5EF4-FFF2-40B4-BE49-F238E27FC236}">
                <a16:creationId xmlns:a16="http://schemas.microsoft.com/office/drawing/2014/main" id="{131CBCB7-EC04-C34D-8089-DF6962A05B6C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9173" y="4026568"/>
            <a:ext cx="76200" cy="28336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35" name="Line 70">
            <a:extLst>
              <a:ext uri="{FF2B5EF4-FFF2-40B4-BE49-F238E27FC236}">
                <a16:creationId xmlns:a16="http://schemas.microsoft.com/office/drawing/2014/main" id="{3E75F251-D967-EA4E-9C97-EB6B5246A50E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2032" y="3875356"/>
            <a:ext cx="359569" cy="4524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36" name="Line 71">
            <a:extLst>
              <a:ext uri="{FF2B5EF4-FFF2-40B4-BE49-F238E27FC236}">
                <a16:creationId xmlns:a16="http://schemas.microsoft.com/office/drawing/2014/main" id="{00AB0795-DB89-1B41-A48F-217D5BED1D78}"/>
              </a:ext>
            </a:extLst>
          </p:cNvPr>
          <p:cNvSpPr>
            <a:spLocks noChangeShapeType="1"/>
          </p:cNvSpPr>
          <p:nvPr/>
        </p:nvSpPr>
        <p:spPr bwMode="auto">
          <a:xfrm>
            <a:off x="8263778" y="3833685"/>
            <a:ext cx="385763" cy="36314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37" name="Text Box 72">
            <a:extLst>
              <a:ext uri="{FF2B5EF4-FFF2-40B4-BE49-F238E27FC236}">
                <a16:creationId xmlns:a16="http://schemas.microsoft.com/office/drawing/2014/main" id="{377DDBF1-C221-7B40-952F-70C5D6714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8949" y="4554247"/>
            <a:ext cx="129867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i="0" kern="1200" dirty="0">
                <a:solidFill>
                  <a:srgbClr val="000000"/>
                </a:solidFill>
                <a:latin typeface="Arial" charset="0"/>
              </a:rPr>
              <a:t>EE (VLAN ports 1-8)</a:t>
            </a:r>
          </a:p>
        </p:txBody>
      </p:sp>
      <p:sp>
        <p:nvSpPr>
          <p:cNvPr id="438" name="Text Box 73">
            <a:extLst>
              <a:ext uri="{FF2B5EF4-FFF2-40B4-BE49-F238E27FC236}">
                <a16:creationId xmlns:a16="http://schemas.microsoft.com/office/drawing/2014/main" id="{FDE3B945-5B46-E04D-BFCA-4A7A699A94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4619" y="4554247"/>
            <a:ext cx="1929383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i="0" kern="1200" dirty="0">
                <a:solidFill>
                  <a:srgbClr val="000000"/>
                </a:solidFill>
                <a:latin typeface="Arial" charset="0"/>
              </a:rPr>
              <a:t>CS (VLAN ports 9-15)</a:t>
            </a:r>
          </a:p>
        </p:txBody>
      </p:sp>
      <p:sp>
        <p:nvSpPr>
          <p:cNvPr id="447" name="Text Box 45">
            <a:extLst>
              <a:ext uri="{FF2B5EF4-FFF2-40B4-BE49-F238E27FC236}">
                <a16:creationId xmlns:a16="http://schemas.microsoft.com/office/drawing/2014/main" id="{2D1CE1C0-31D9-844E-8F50-70F2806CE4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0584" y="4157858"/>
            <a:ext cx="30489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350" i="0" kern="1200" dirty="0">
                <a:solidFill>
                  <a:srgbClr val="000000"/>
                </a:solidFill>
                <a:latin typeface="Calibri" panose="020F0502020204030204"/>
              </a:rPr>
              <a:t>…</a:t>
            </a:r>
          </a:p>
        </p:txBody>
      </p:sp>
      <p:grpSp>
        <p:nvGrpSpPr>
          <p:cNvPr id="448" name="Group 44">
            <a:extLst>
              <a:ext uri="{FF2B5EF4-FFF2-40B4-BE49-F238E27FC236}">
                <a16:creationId xmlns:a16="http://schemas.microsoft.com/office/drawing/2014/main" id="{700B7029-39F6-C74E-AC0E-38210F4099EF}"/>
              </a:ext>
            </a:extLst>
          </p:cNvPr>
          <p:cNvGrpSpPr>
            <a:grpSpLocks/>
          </p:cNvGrpSpPr>
          <p:nvPr/>
        </p:nvGrpSpPr>
        <p:grpSpPr bwMode="auto">
          <a:xfrm>
            <a:off x="5642020" y="4163487"/>
            <a:ext cx="457200" cy="419100"/>
            <a:chOff x="-44" y="1473"/>
            <a:chExt cx="981" cy="1105"/>
          </a:xfrm>
        </p:grpSpPr>
        <p:pic>
          <p:nvPicPr>
            <p:cNvPr id="449" name="Picture 45" descr="desktop_computer_stylized_medium">
              <a:extLst>
                <a:ext uri="{FF2B5EF4-FFF2-40B4-BE49-F238E27FC236}">
                  <a16:creationId xmlns:a16="http://schemas.microsoft.com/office/drawing/2014/main" id="{DBD01A03-81B8-534F-93E0-1D4C45D297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0" name="Freeform 46">
              <a:extLst>
                <a:ext uri="{FF2B5EF4-FFF2-40B4-BE49-F238E27FC236}">
                  <a16:creationId xmlns:a16="http://schemas.microsoft.com/office/drawing/2014/main" id="{635026BE-6129-3740-BA64-8136F70D67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51" name="Group 44">
            <a:extLst>
              <a:ext uri="{FF2B5EF4-FFF2-40B4-BE49-F238E27FC236}">
                <a16:creationId xmlns:a16="http://schemas.microsoft.com/office/drawing/2014/main" id="{5180A7F4-6359-C649-AEDF-B175B94960B4}"/>
              </a:ext>
            </a:extLst>
          </p:cNvPr>
          <p:cNvGrpSpPr>
            <a:grpSpLocks/>
          </p:cNvGrpSpPr>
          <p:nvPr/>
        </p:nvGrpSpPr>
        <p:grpSpPr bwMode="auto">
          <a:xfrm>
            <a:off x="6065606" y="4167488"/>
            <a:ext cx="457200" cy="419100"/>
            <a:chOff x="-44" y="1473"/>
            <a:chExt cx="981" cy="1105"/>
          </a:xfrm>
        </p:grpSpPr>
        <p:pic>
          <p:nvPicPr>
            <p:cNvPr id="452" name="Picture 45" descr="desktop_computer_stylized_medium">
              <a:extLst>
                <a:ext uri="{FF2B5EF4-FFF2-40B4-BE49-F238E27FC236}">
                  <a16:creationId xmlns:a16="http://schemas.microsoft.com/office/drawing/2014/main" id="{14B1FE25-A4BF-9D47-8AD2-68F17E2D33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3" name="Freeform 46">
              <a:extLst>
                <a:ext uri="{FF2B5EF4-FFF2-40B4-BE49-F238E27FC236}">
                  <a16:creationId xmlns:a16="http://schemas.microsoft.com/office/drawing/2014/main" id="{BBF7941F-1FF1-1849-803E-B825A4F414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54" name="Group 44">
            <a:extLst>
              <a:ext uri="{FF2B5EF4-FFF2-40B4-BE49-F238E27FC236}">
                <a16:creationId xmlns:a16="http://schemas.microsoft.com/office/drawing/2014/main" id="{3B53FC44-EDA2-6143-AAE9-F7F4B007F065}"/>
              </a:ext>
            </a:extLst>
          </p:cNvPr>
          <p:cNvGrpSpPr>
            <a:grpSpLocks/>
          </p:cNvGrpSpPr>
          <p:nvPr/>
        </p:nvGrpSpPr>
        <p:grpSpPr bwMode="auto">
          <a:xfrm>
            <a:off x="6633256" y="4163991"/>
            <a:ext cx="457200" cy="419100"/>
            <a:chOff x="-44" y="1473"/>
            <a:chExt cx="981" cy="1105"/>
          </a:xfrm>
        </p:grpSpPr>
        <p:pic>
          <p:nvPicPr>
            <p:cNvPr id="455" name="Picture 45" descr="desktop_computer_stylized_medium">
              <a:extLst>
                <a:ext uri="{FF2B5EF4-FFF2-40B4-BE49-F238E27FC236}">
                  <a16:creationId xmlns:a16="http://schemas.microsoft.com/office/drawing/2014/main" id="{27DADEDF-8827-4347-B67A-F3A8226995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6" name="Freeform 46">
              <a:extLst>
                <a:ext uri="{FF2B5EF4-FFF2-40B4-BE49-F238E27FC236}">
                  <a16:creationId xmlns:a16="http://schemas.microsoft.com/office/drawing/2014/main" id="{6A110340-235C-2846-A908-0380A764EB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57" name="Group 44">
            <a:extLst>
              <a:ext uri="{FF2B5EF4-FFF2-40B4-BE49-F238E27FC236}">
                <a16:creationId xmlns:a16="http://schemas.microsoft.com/office/drawing/2014/main" id="{799E5DB2-77CF-E344-82DA-E1C53B1B1556}"/>
              </a:ext>
            </a:extLst>
          </p:cNvPr>
          <p:cNvGrpSpPr>
            <a:grpSpLocks/>
          </p:cNvGrpSpPr>
          <p:nvPr/>
        </p:nvGrpSpPr>
        <p:grpSpPr bwMode="auto">
          <a:xfrm>
            <a:off x="7357307" y="4160495"/>
            <a:ext cx="457200" cy="419100"/>
            <a:chOff x="-44" y="1473"/>
            <a:chExt cx="981" cy="1105"/>
          </a:xfrm>
        </p:grpSpPr>
        <p:pic>
          <p:nvPicPr>
            <p:cNvPr id="458" name="Picture 45" descr="desktop_computer_stylized_medium">
              <a:extLst>
                <a:ext uri="{FF2B5EF4-FFF2-40B4-BE49-F238E27FC236}">
                  <a16:creationId xmlns:a16="http://schemas.microsoft.com/office/drawing/2014/main" id="{D37910D3-8AA7-C24C-818C-2F605830F3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9" name="Freeform 46">
              <a:extLst>
                <a:ext uri="{FF2B5EF4-FFF2-40B4-BE49-F238E27FC236}">
                  <a16:creationId xmlns:a16="http://schemas.microsoft.com/office/drawing/2014/main" id="{B4F17700-4146-9C4E-A002-23A5A81265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60" name="Group 44">
            <a:extLst>
              <a:ext uri="{FF2B5EF4-FFF2-40B4-BE49-F238E27FC236}">
                <a16:creationId xmlns:a16="http://schemas.microsoft.com/office/drawing/2014/main" id="{BC32569F-4860-C044-8345-620D3C44BE94}"/>
              </a:ext>
            </a:extLst>
          </p:cNvPr>
          <p:cNvGrpSpPr>
            <a:grpSpLocks/>
          </p:cNvGrpSpPr>
          <p:nvPr/>
        </p:nvGrpSpPr>
        <p:grpSpPr bwMode="auto">
          <a:xfrm>
            <a:off x="7743727" y="4164927"/>
            <a:ext cx="457200" cy="419100"/>
            <a:chOff x="-44" y="1473"/>
            <a:chExt cx="981" cy="1105"/>
          </a:xfrm>
        </p:grpSpPr>
        <p:pic>
          <p:nvPicPr>
            <p:cNvPr id="461" name="Picture 45" descr="desktop_computer_stylized_medium">
              <a:extLst>
                <a:ext uri="{FF2B5EF4-FFF2-40B4-BE49-F238E27FC236}">
                  <a16:creationId xmlns:a16="http://schemas.microsoft.com/office/drawing/2014/main" id="{D412AD3B-D014-6047-80EA-4735BF4B4F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2" name="Freeform 46">
              <a:extLst>
                <a:ext uri="{FF2B5EF4-FFF2-40B4-BE49-F238E27FC236}">
                  <a16:creationId xmlns:a16="http://schemas.microsoft.com/office/drawing/2014/main" id="{353A741B-0D62-3446-9077-1E43F71BA34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63" name="Group 44">
            <a:extLst>
              <a:ext uri="{FF2B5EF4-FFF2-40B4-BE49-F238E27FC236}">
                <a16:creationId xmlns:a16="http://schemas.microsoft.com/office/drawing/2014/main" id="{D42CBE99-C058-0F44-B1D9-2439ABF13462}"/>
              </a:ext>
            </a:extLst>
          </p:cNvPr>
          <p:cNvGrpSpPr>
            <a:grpSpLocks/>
          </p:cNvGrpSpPr>
          <p:nvPr/>
        </p:nvGrpSpPr>
        <p:grpSpPr bwMode="auto">
          <a:xfrm>
            <a:off x="8391428" y="4171671"/>
            <a:ext cx="457200" cy="419100"/>
            <a:chOff x="-44" y="1473"/>
            <a:chExt cx="981" cy="1105"/>
          </a:xfrm>
        </p:grpSpPr>
        <p:pic>
          <p:nvPicPr>
            <p:cNvPr id="464" name="Picture 45" descr="desktop_computer_stylized_medium">
              <a:extLst>
                <a:ext uri="{FF2B5EF4-FFF2-40B4-BE49-F238E27FC236}">
                  <a16:creationId xmlns:a16="http://schemas.microsoft.com/office/drawing/2014/main" id="{12D4DF7A-D18D-7A44-B2AA-BED58DFA49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5" name="Freeform 46">
              <a:extLst>
                <a:ext uri="{FF2B5EF4-FFF2-40B4-BE49-F238E27FC236}">
                  <a16:creationId xmlns:a16="http://schemas.microsoft.com/office/drawing/2014/main" id="{1BBC825C-81B6-FE42-9537-7ECC063686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99" name="Rectangle 116">
            <a:extLst>
              <a:ext uri="{FF2B5EF4-FFF2-40B4-BE49-F238E27FC236}">
                <a16:creationId xmlns:a16="http://schemas.microsoft.com/office/drawing/2014/main" id="{8752C49F-3AB0-9B44-98E8-567C5592B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905" y="1980710"/>
            <a:ext cx="4555961" cy="1322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173831" indent="-173831">
              <a:defRPr/>
            </a:pPr>
            <a:r>
              <a:rPr lang="en-US" sz="2100" dirty="0">
                <a:solidFill>
                  <a:srgbClr val="C00000"/>
                </a:solidFill>
                <a:cs typeface="+mn-cs"/>
              </a:rPr>
              <a:t>traffic isolation: </a:t>
            </a:r>
            <a:r>
              <a:rPr lang="en-US" sz="2100" dirty="0">
                <a:solidFill>
                  <a:prstClr val="black"/>
                </a:solidFill>
                <a:cs typeface="+mn-cs"/>
              </a:rPr>
              <a:t>frames to/from ports </a:t>
            </a:r>
            <a:r>
              <a:rPr lang="en-US" sz="2100" dirty="0">
                <a:solidFill>
                  <a:prstClr val="black"/>
                </a:solidFill>
                <a:cs typeface="Arial"/>
              </a:rPr>
              <a:t>1</a:t>
            </a:r>
            <a:r>
              <a:rPr lang="en-US" sz="2100" dirty="0">
                <a:solidFill>
                  <a:prstClr val="black"/>
                </a:solidFill>
                <a:cs typeface="+mn-cs"/>
              </a:rPr>
              <a:t>-8 can </a:t>
            </a:r>
            <a:r>
              <a:rPr lang="en-US" sz="2100" i="1" dirty="0">
                <a:solidFill>
                  <a:prstClr val="black"/>
                </a:solidFill>
                <a:cs typeface="+mn-cs"/>
              </a:rPr>
              <a:t>only</a:t>
            </a:r>
            <a:r>
              <a:rPr lang="en-US" sz="2100" dirty="0">
                <a:solidFill>
                  <a:prstClr val="black"/>
                </a:solidFill>
                <a:cs typeface="+mn-cs"/>
              </a:rPr>
              <a:t> reach ports </a:t>
            </a:r>
            <a:r>
              <a:rPr lang="en-US" sz="2100" dirty="0">
                <a:solidFill>
                  <a:prstClr val="black"/>
                </a:solidFill>
                <a:cs typeface="Arial"/>
              </a:rPr>
              <a:t>1</a:t>
            </a:r>
            <a:r>
              <a:rPr lang="en-US" sz="2100" dirty="0">
                <a:solidFill>
                  <a:prstClr val="black"/>
                </a:solidFill>
                <a:cs typeface="+mn-cs"/>
              </a:rPr>
              <a:t>-8</a:t>
            </a:r>
          </a:p>
          <a:p>
            <a:pPr marL="510779" lvl="1" indent="-167879">
              <a:defRPr/>
            </a:pPr>
            <a:r>
              <a:rPr lang="en-US" sz="1800" dirty="0">
                <a:solidFill>
                  <a:prstClr val="black"/>
                </a:solidFill>
                <a:cs typeface="+mn-cs"/>
              </a:rPr>
              <a:t>can also define VLAN based on MAC addresses of endpoints, rather than switch port</a:t>
            </a:r>
          </a:p>
        </p:txBody>
      </p:sp>
      <p:sp>
        <p:nvSpPr>
          <p:cNvPr id="200" name="Rectangle 117">
            <a:extLst>
              <a:ext uri="{FF2B5EF4-FFF2-40B4-BE49-F238E27FC236}">
                <a16:creationId xmlns:a16="http://schemas.microsoft.com/office/drawing/2014/main" id="{8500F4BE-F251-994C-BDEF-CAFC5E531F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833" y="3362188"/>
            <a:ext cx="4414838" cy="120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173831" indent="-173831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100" kern="1200" dirty="0">
                <a:solidFill>
                  <a:srgbClr val="CC0000"/>
                </a:solidFill>
                <a:latin typeface="Calibri" panose="020F0502020204030204"/>
                <a:ea typeface="ＭＳ Ｐゴシック" charset="0"/>
                <a:cs typeface="+mn-cs"/>
              </a:rPr>
              <a:t>dynamic membership</a:t>
            </a:r>
            <a:r>
              <a:rPr lang="en-US" sz="2100" kern="1200" dirty="0">
                <a:solidFill>
                  <a:srgbClr val="FF0000"/>
                </a:solidFill>
                <a:latin typeface="Calibri" panose="020F0502020204030204"/>
                <a:ea typeface="ＭＳ Ｐゴシック" charset="0"/>
                <a:cs typeface="+mn-cs"/>
              </a:rPr>
              <a:t>:</a:t>
            </a:r>
            <a:r>
              <a:rPr lang="en-US" sz="2100" kern="1200" dirty="0">
                <a:latin typeface="Calibri" panose="020F0502020204030204"/>
                <a:ea typeface="ＭＳ Ｐゴシック" charset="0"/>
                <a:cs typeface="+mn-cs"/>
              </a:rPr>
              <a:t> ports can be dynamically assigned among VLANs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9DA561-4E6E-B142-A109-FCB9FCA9B796}"/>
              </a:ext>
            </a:extLst>
          </p:cNvPr>
          <p:cNvGrpSpPr/>
          <p:nvPr/>
        </p:nvGrpSpPr>
        <p:grpSpPr>
          <a:xfrm>
            <a:off x="745784" y="2279276"/>
            <a:ext cx="7251857" cy="3081828"/>
            <a:chOff x="994376" y="1896035"/>
            <a:chExt cx="9669142" cy="4109104"/>
          </a:xfrm>
        </p:grpSpPr>
        <p:sp>
          <p:nvSpPr>
            <p:cNvPr id="203" name="Rectangle 124">
              <a:extLst>
                <a:ext uri="{FF2B5EF4-FFF2-40B4-BE49-F238E27FC236}">
                  <a16:creationId xmlns:a16="http://schemas.microsoft.com/office/drawing/2014/main" id="{5B122FCB-1113-7F40-AA3B-B4A91A43D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4376" y="4392239"/>
              <a:ext cx="6199939" cy="1612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257175" indent="-257175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charset="2"/>
                <a:buChar char="§"/>
                <a:defRPr/>
              </a:pPr>
              <a:r>
                <a:rPr lang="en-US" sz="2100" dirty="0">
                  <a:solidFill>
                    <a:srgbClr val="CC0000"/>
                  </a:solidFill>
                  <a:latin typeface="Calibri" panose="020F0502020204030204"/>
                  <a:ea typeface="ＭＳ Ｐゴシック" charset="0"/>
                  <a:cs typeface="+mn-cs"/>
                </a:rPr>
                <a:t>forwarding between VLANS: </a:t>
              </a:r>
              <a:r>
                <a:rPr lang="en-US" sz="2100" dirty="0">
                  <a:latin typeface="Calibri" panose="020F0502020204030204"/>
                  <a:ea typeface="ＭＳ Ｐゴシック" charset="0"/>
                  <a:cs typeface="+mn-cs"/>
                </a:rPr>
                <a:t>done via routing (just as with separate switches)</a:t>
              </a:r>
            </a:p>
            <a:p>
              <a:pPr marL="510779" lvl="1" indent="-167879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Arial"/>
                <a:buChar char="•"/>
                <a:defRPr/>
              </a:pPr>
              <a:r>
                <a:rPr lang="en-US" sz="1800" dirty="0">
                  <a:latin typeface="Calibri" panose="020F0502020204030204"/>
                  <a:ea typeface="ＭＳ Ｐゴシック" charset="0"/>
                  <a:cs typeface="+mn-cs"/>
                </a:rPr>
                <a:t>in practice vendors sell combined switches plus routers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972C96C-094A-EF47-93A1-1326F1D96F80}"/>
                </a:ext>
              </a:extLst>
            </p:cNvPr>
            <p:cNvCxnSpPr/>
            <p:nvPr/>
          </p:nvCxnSpPr>
          <p:spPr>
            <a:xfrm>
              <a:off x="9829800" y="2216523"/>
              <a:ext cx="0" cy="181535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5415E4FA-7AD2-6845-8803-DF1BB0D80D4F}"/>
                </a:ext>
              </a:extLst>
            </p:cNvPr>
            <p:cNvCxnSpPr/>
            <p:nvPr/>
          </p:nvCxnSpPr>
          <p:spPr>
            <a:xfrm>
              <a:off x="10466294" y="2216523"/>
              <a:ext cx="0" cy="181535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0E1FAC98-C9A4-F649-9F15-34B96A45FC8B}"/>
                </a:ext>
              </a:extLst>
            </p:cNvPr>
            <p:cNvGrpSpPr/>
            <p:nvPr/>
          </p:nvGrpSpPr>
          <p:grpSpPr>
            <a:xfrm>
              <a:off x="9594532" y="1896035"/>
              <a:ext cx="1068986" cy="551329"/>
              <a:chOff x="7493876" y="2774731"/>
              <a:chExt cx="1481958" cy="894622"/>
            </a:xfrm>
          </p:grpSpPr>
          <p:sp>
            <p:nvSpPr>
              <p:cNvPr id="244" name="Freeform 243">
                <a:extLst>
                  <a:ext uri="{FF2B5EF4-FFF2-40B4-BE49-F238E27FC236}">
                    <a16:creationId xmlns:a16="http://schemas.microsoft.com/office/drawing/2014/main" id="{DF048F4A-3B08-7A4F-A6F3-1C834DE181B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r>
                  <a:rPr lang="en-US" sz="1350" kern="1200" dirty="0">
                    <a:solidFill>
                      <a:prstClr val="white"/>
                    </a:solidFill>
                  </a:rPr>
                  <a:t>                   </a:t>
                </a:r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17B002E9-2DB0-B34E-9CCE-67738614E03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r>
                  <a:rPr lang="en-US" sz="1350" kern="1200" dirty="0">
                    <a:solidFill>
                      <a:prstClr val="white"/>
                    </a:solidFill>
                  </a:rPr>
                  <a:t>              </a:t>
                </a:r>
              </a:p>
            </p:txBody>
          </p:sp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F6E5CC2A-DFB6-0B46-BAE9-2651D489363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47" name="Freeform 246">
                  <a:extLst>
                    <a:ext uri="{FF2B5EF4-FFF2-40B4-BE49-F238E27FC236}">
                      <a16:creationId xmlns:a16="http://schemas.microsoft.com/office/drawing/2014/main" id="{6D6ABB93-D949-6048-9D4D-EDF5313B0F46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buClrTx/>
                    <a:buFontTx/>
                    <a:buNone/>
                    <a:defRPr/>
                  </a:pPr>
                  <a:endParaRPr lang="en-US" sz="1350" kern="12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8" name="Freeform 247">
                  <a:extLst>
                    <a:ext uri="{FF2B5EF4-FFF2-40B4-BE49-F238E27FC236}">
                      <a16:creationId xmlns:a16="http://schemas.microsoft.com/office/drawing/2014/main" id="{94582A18-2631-8745-86BC-8C4EEC51BBF1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buClrTx/>
                    <a:buFontTx/>
                    <a:buNone/>
                    <a:defRPr/>
                  </a:pPr>
                  <a:endParaRPr lang="en-US" sz="1350" kern="12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9" name="Freeform 248">
                  <a:extLst>
                    <a:ext uri="{FF2B5EF4-FFF2-40B4-BE49-F238E27FC236}">
                      <a16:creationId xmlns:a16="http://schemas.microsoft.com/office/drawing/2014/main" id="{5A810355-DF9D-5842-9EB4-C9672C047BDB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buClrTx/>
                    <a:buFontTx/>
                    <a:buNone/>
                    <a:defRPr/>
                  </a:pPr>
                  <a:endParaRPr lang="en-US" sz="1350" kern="12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0" name="Freeform 249">
                  <a:extLst>
                    <a:ext uri="{FF2B5EF4-FFF2-40B4-BE49-F238E27FC236}">
                      <a16:creationId xmlns:a16="http://schemas.microsoft.com/office/drawing/2014/main" id="{AD1A3F54-7A96-7C40-8425-673DA70074CF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buClrTx/>
                    <a:buFontTx/>
                    <a:buNone/>
                    <a:defRPr/>
                  </a:pPr>
                  <a:endParaRPr lang="en-US" sz="1350" kern="120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6011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/>
      <p:bldP spid="200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Rectangle 76">
            <a:extLst>
              <a:ext uri="{FF2B5EF4-FFF2-40B4-BE49-F238E27FC236}">
                <a16:creationId xmlns:a16="http://schemas.microsoft.com/office/drawing/2014/main" id="{D8A950A5-D349-3A4C-9452-45729A4FCE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061" y="2566988"/>
            <a:ext cx="220546" cy="16673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350" kern="1200" dirty="0">
              <a:solidFill>
                <a:prstClr val="black"/>
              </a:solidFill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80" name="Rectangle 75">
            <a:extLst>
              <a:ext uri="{FF2B5EF4-FFF2-40B4-BE49-F238E27FC236}">
                <a16:creationId xmlns:a16="http://schemas.microsoft.com/office/drawing/2014/main" id="{8C0C85CC-E6A5-CF4D-B365-08A5FFBFE0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8400" y="2746783"/>
            <a:ext cx="227044" cy="189301"/>
          </a:xfrm>
          <a:prstGeom prst="rect">
            <a:avLst/>
          </a:prstGeom>
          <a:solidFill>
            <a:srgbClr val="F56F6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350" kern="1200" dirty="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75" name="Rectangle 76">
            <a:extLst>
              <a:ext uri="{FF2B5EF4-FFF2-40B4-BE49-F238E27FC236}">
                <a16:creationId xmlns:a16="http://schemas.microsoft.com/office/drawing/2014/main" id="{E36252AE-1FDF-844C-B0A3-9623FCA29A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5243" y="2588455"/>
            <a:ext cx="220546" cy="18574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350" kern="1200" dirty="0">
              <a:solidFill>
                <a:prstClr val="black"/>
              </a:solidFill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56" name="Rectangle 75">
            <a:extLst>
              <a:ext uri="{FF2B5EF4-FFF2-40B4-BE49-F238E27FC236}">
                <a16:creationId xmlns:a16="http://schemas.microsoft.com/office/drawing/2014/main" id="{86D84E7B-7F94-CF43-97CD-E40F099FC3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3681" y="2564853"/>
            <a:ext cx="891673" cy="353998"/>
          </a:xfrm>
          <a:prstGeom prst="rect">
            <a:avLst/>
          </a:prstGeom>
          <a:solidFill>
            <a:srgbClr val="F56F6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350" kern="1200" dirty="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57" name="Rectangle 2">
            <a:extLst>
              <a:ext uri="{FF2B5EF4-FFF2-40B4-BE49-F238E27FC236}">
                <a16:creationId xmlns:a16="http://schemas.microsoft.com/office/drawing/2014/main" id="{75001E46-9EFA-6F46-BF58-DE475A3330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0945" y="2565231"/>
            <a:ext cx="886207" cy="35123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58" name="Line 3">
            <a:extLst>
              <a:ext uri="{FF2B5EF4-FFF2-40B4-BE49-F238E27FC236}">
                <a16:creationId xmlns:a16="http://schemas.microsoft.com/office/drawing/2014/main" id="{58FD3C8D-D13C-DD42-85DC-F3FC7582796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52135" y="2726093"/>
            <a:ext cx="884333" cy="10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59" name="Text Box 6">
            <a:extLst>
              <a:ext uri="{FF2B5EF4-FFF2-40B4-BE49-F238E27FC236}">
                <a16:creationId xmlns:a16="http://schemas.microsoft.com/office/drawing/2014/main" id="{06310D8E-E39C-8749-8C4D-6762E12A68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4441" y="2549683"/>
            <a:ext cx="22794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600" i="0" kern="1200" dirty="0">
                <a:solidFill>
                  <a:prstClr val="white"/>
                </a:solidFill>
                <a:latin typeface="Arial" charset="0"/>
              </a:rPr>
              <a:t>1</a:t>
            </a:r>
          </a:p>
        </p:txBody>
      </p:sp>
      <p:sp>
        <p:nvSpPr>
          <p:cNvPr id="562" name="Line 18">
            <a:extLst>
              <a:ext uri="{FF2B5EF4-FFF2-40B4-BE49-F238E27FC236}">
                <a16:creationId xmlns:a16="http://schemas.microsoft.com/office/drawing/2014/main" id="{674927D0-7AF4-FB45-A199-0AA4F2F4D9CB}"/>
              </a:ext>
            </a:extLst>
          </p:cNvPr>
          <p:cNvSpPr>
            <a:spLocks noChangeShapeType="1"/>
          </p:cNvSpPr>
          <p:nvPr/>
        </p:nvSpPr>
        <p:spPr bwMode="auto">
          <a:xfrm>
            <a:off x="2186711" y="2568803"/>
            <a:ext cx="0" cy="3476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63" name="Line 21">
            <a:extLst>
              <a:ext uri="{FF2B5EF4-FFF2-40B4-BE49-F238E27FC236}">
                <a16:creationId xmlns:a16="http://schemas.microsoft.com/office/drawing/2014/main" id="{ED992B3F-F06B-D64B-B214-C090060600BF}"/>
              </a:ext>
            </a:extLst>
          </p:cNvPr>
          <p:cNvSpPr>
            <a:spLocks noChangeShapeType="1"/>
          </p:cNvSpPr>
          <p:nvPr/>
        </p:nvSpPr>
        <p:spPr bwMode="auto">
          <a:xfrm>
            <a:off x="1968827" y="2566422"/>
            <a:ext cx="0" cy="3476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65" name="Line 23">
            <a:extLst>
              <a:ext uri="{FF2B5EF4-FFF2-40B4-BE49-F238E27FC236}">
                <a16:creationId xmlns:a16="http://schemas.microsoft.com/office/drawing/2014/main" id="{0E55E53C-5364-9444-98BF-DF258E8EB953}"/>
              </a:ext>
            </a:extLst>
          </p:cNvPr>
          <p:cNvSpPr>
            <a:spLocks noChangeShapeType="1"/>
          </p:cNvSpPr>
          <p:nvPr/>
        </p:nvSpPr>
        <p:spPr bwMode="auto">
          <a:xfrm>
            <a:off x="2397452" y="2572374"/>
            <a:ext cx="0" cy="3476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68" name="Text Box 26">
            <a:extLst>
              <a:ext uri="{FF2B5EF4-FFF2-40B4-BE49-F238E27FC236}">
                <a16:creationId xmlns:a16="http://schemas.microsoft.com/office/drawing/2014/main" id="{2BB93CA1-198F-BD45-B13D-35FA7DC8E3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827" y="2691435"/>
            <a:ext cx="22794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600" i="0" kern="1200" dirty="0">
                <a:solidFill>
                  <a:prstClr val="white"/>
                </a:solidFill>
                <a:latin typeface="Arial" charset="0"/>
              </a:rPr>
              <a:t>8</a:t>
            </a:r>
          </a:p>
        </p:txBody>
      </p:sp>
      <p:sp>
        <p:nvSpPr>
          <p:cNvPr id="572" name="Text Box 30">
            <a:extLst>
              <a:ext uri="{FF2B5EF4-FFF2-40B4-BE49-F238E27FC236}">
                <a16:creationId xmlns:a16="http://schemas.microsoft.com/office/drawing/2014/main" id="{B28826E1-E494-BE45-847D-47836FFF53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6448" y="2694565"/>
            <a:ext cx="22794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600" i="0" kern="1200" dirty="0">
                <a:solidFill>
                  <a:prstClr val="white"/>
                </a:solidFill>
                <a:latin typeface="Arial" charset="0"/>
              </a:rPr>
              <a:t>2</a:t>
            </a:r>
          </a:p>
        </p:txBody>
      </p:sp>
      <p:sp>
        <p:nvSpPr>
          <p:cNvPr id="573" name="Text Box 57">
            <a:extLst>
              <a:ext uri="{FF2B5EF4-FFF2-40B4-BE49-F238E27FC236}">
                <a16:creationId xmlns:a16="http://schemas.microsoft.com/office/drawing/2014/main" id="{0E14A6FA-A1FE-3F46-A4F2-105D9B7A7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6255" y="2530701"/>
            <a:ext cx="22794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600" i="0" kern="1200" dirty="0">
                <a:solidFill>
                  <a:prstClr val="white"/>
                </a:solidFill>
                <a:latin typeface="Arial" charset="0"/>
              </a:rPr>
              <a:t>7</a:t>
            </a:r>
          </a:p>
        </p:txBody>
      </p:sp>
      <p:sp>
        <p:nvSpPr>
          <p:cNvPr id="584" name="Oval 81">
            <a:extLst>
              <a:ext uri="{FF2B5EF4-FFF2-40B4-BE49-F238E27FC236}">
                <a16:creationId xmlns:a16="http://schemas.microsoft.com/office/drawing/2014/main" id="{9FE56524-10FB-6042-A1CC-7979BFD9B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7860" y="2800975"/>
            <a:ext cx="32147" cy="35719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85" name="Oval 82">
            <a:extLst>
              <a:ext uri="{FF2B5EF4-FFF2-40B4-BE49-F238E27FC236}">
                <a16:creationId xmlns:a16="http://schemas.microsoft.com/office/drawing/2014/main" id="{32B7ED54-8A66-9C40-90E0-AB788CBBD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6935" y="2798594"/>
            <a:ext cx="32147" cy="35719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586" name="Oval 83">
            <a:extLst>
              <a:ext uri="{FF2B5EF4-FFF2-40B4-BE49-F238E27FC236}">
                <a16:creationId xmlns:a16="http://schemas.microsoft.com/office/drawing/2014/main" id="{ACECF9A3-7435-ED4E-A83D-328DB3D23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7467" y="2802166"/>
            <a:ext cx="32147" cy="35719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79" name="Rectangle 75">
            <a:extLst>
              <a:ext uri="{FF2B5EF4-FFF2-40B4-BE49-F238E27FC236}">
                <a16:creationId xmlns:a16="http://schemas.microsoft.com/office/drawing/2014/main" id="{16DFA114-075D-F847-ADE2-EB0DB4279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2238" y="2582475"/>
            <a:ext cx="436594" cy="353998"/>
          </a:xfrm>
          <a:prstGeom prst="rect">
            <a:avLst/>
          </a:prstGeom>
          <a:solidFill>
            <a:srgbClr val="F56F6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350" kern="1200" dirty="0"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F443345-4697-A84D-B271-4440D2A31971}"/>
              </a:ext>
            </a:extLst>
          </p:cNvPr>
          <p:cNvGrpSpPr/>
          <p:nvPr/>
        </p:nvGrpSpPr>
        <p:grpSpPr>
          <a:xfrm>
            <a:off x="2581094" y="2527135"/>
            <a:ext cx="944835" cy="392906"/>
            <a:chOff x="10932220" y="4822113"/>
            <a:chExt cx="1259780" cy="523875"/>
          </a:xfrm>
        </p:grpSpPr>
        <p:sp>
          <p:nvSpPr>
            <p:cNvPr id="620" name="Rectangle 76">
              <a:extLst>
                <a:ext uri="{FF2B5EF4-FFF2-40B4-BE49-F238E27FC236}">
                  <a16:creationId xmlns:a16="http://schemas.microsoft.com/office/drawing/2014/main" id="{5443F9B0-0F91-A14D-9E8E-E2DFA236E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1071" y="4880851"/>
              <a:ext cx="896593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sz="1350" kern="120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22" name="Rectangle 2">
              <a:extLst>
                <a:ext uri="{FF2B5EF4-FFF2-40B4-BE49-F238E27FC236}">
                  <a16:creationId xmlns:a16="http://schemas.microsoft.com/office/drawing/2014/main" id="{5E7248A8-6B10-0841-AE53-D0ABC4CED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10391" y="4872913"/>
              <a:ext cx="1181609" cy="468313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23" name="Line 3">
              <a:extLst>
                <a:ext uri="{FF2B5EF4-FFF2-40B4-BE49-F238E27FC236}">
                  <a16:creationId xmlns:a16="http://schemas.microsoft.com/office/drawing/2014/main" id="{DD3A74DB-9E59-9348-8893-A2232C8224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9376" y="5090714"/>
              <a:ext cx="1163270" cy="28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26" name="Line 17">
              <a:extLst>
                <a:ext uri="{FF2B5EF4-FFF2-40B4-BE49-F238E27FC236}">
                  <a16:creationId xmlns:a16="http://schemas.microsoft.com/office/drawing/2014/main" id="{651AA383-259C-DC4C-B417-34535BECA9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01146" y="4882438"/>
              <a:ext cx="0" cy="463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solidFill>
                  <a:prstClr val="white"/>
                </a:solidFill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31" name="Line 24">
              <a:extLst>
                <a:ext uri="{FF2B5EF4-FFF2-40B4-BE49-F238E27FC236}">
                  <a16:creationId xmlns:a16="http://schemas.microsoft.com/office/drawing/2014/main" id="{A9A98EAD-050F-EF41-8FA1-A452479668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05871" y="4877676"/>
              <a:ext cx="0" cy="463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solidFill>
                  <a:prstClr val="white"/>
                </a:solidFill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32" name="Line 25">
              <a:extLst>
                <a:ext uri="{FF2B5EF4-FFF2-40B4-BE49-F238E27FC236}">
                  <a16:creationId xmlns:a16="http://schemas.microsoft.com/office/drawing/2014/main" id="{A2531D0B-9E46-0941-94A0-96006DBAD9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96421" y="4872913"/>
              <a:ext cx="0" cy="4635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solidFill>
                  <a:prstClr val="white"/>
                </a:solidFill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34" name="Text Box 27">
              <a:extLst>
                <a:ext uri="{FF2B5EF4-FFF2-40B4-BE49-F238E27FC236}">
                  <a16:creationId xmlns:a16="http://schemas.microsoft.com/office/drawing/2014/main" id="{7649D600-6D49-3044-A4AB-61B599FF2A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47845" y="4840574"/>
              <a:ext cx="30393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600" i="0" kern="1200" dirty="0">
                  <a:solidFill>
                    <a:prstClr val="white"/>
                  </a:solidFill>
                  <a:latin typeface="Arial" charset="0"/>
                </a:rPr>
                <a:t>9</a:t>
              </a:r>
            </a:p>
          </p:txBody>
        </p:sp>
        <p:sp>
          <p:nvSpPr>
            <p:cNvPr id="635" name="Text Box 28">
              <a:extLst>
                <a:ext uri="{FF2B5EF4-FFF2-40B4-BE49-F238E27FC236}">
                  <a16:creationId xmlns:a16="http://schemas.microsoft.com/office/drawing/2014/main" id="{5BAA2670-D55C-C142-827F-9CE7DB759B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13871" y="5045950"/>
              <a:ext cx="36163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600" i="0" kern="1200" dirty="0">
                  <a:solidFill>
                    <a:prstClr val="white"/>
                  </a:solidFill>
                  <a:latin typeface="Arial" charset="0"/>
                </a:rPr>
                <a:t>16</a:t>
              </a:r>
            </a:p>
          </p:txBody>
        </p:sp>
        <p:sp>
          <p:nvSpPr>
            <p:cNvPr id="636" name="Text Box 29">
              <a:extLst>
                <a:ext uri="{FF2B5EF4-FFF2-40B4-BE49-F238E27FC236}">
                  <a16:creationId xmlns:a16="http://schemas.microsoft.com/office/drawing/2014/main" id="{D7F356E9-BF66-D145-915D-38A53F2F18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32220" y="5049376"/>
              <a:ext cx="36163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600" i="0" kern="1200" dirty="0">
                  <a:solidFill>
                    <a:prstClr val="white"/>
                  </a:solidFill>
                  <a:latin typeface="Arial" charset="0"/>
                </a:rPr>
                <a:t>10</a:t>
              </a:r>
            </a:p>
          </p:txBody>
        </p:sp>
        <p:sp>
          <p:nvSpPr>
            <p:cNvPr id="639" name="Text Box 74">
              <a:extLst>
                <a:ext uri="{FF2B5EF4-FFF2-40B4-BE49-F238E27FC236}">
                  <a16:creationId xmlns:a16="http://schemas.microsoft.com/office/drawing/2014/main" id="{C33FAB3F-C18D-F04F-AFF6-CD5E1444D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09108" y="4822113"/>
              <a:ext cx="36163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600" i="0" kern="1200" dirty="0">
                  <a:solidFill>
                    <a:prstClr val="white"/>
                  </a:solidFill>
                  <a:latin typeface="Arial" charset="0"/>
                </a:rPr>
                <a:t>15</a:t>
              </a:r>
            </a:p>
          </p:txBody>
        </p:sp>
        <p:sp>
          <p:nvSpPr>
            <p:cNvPr id="643" name="Oval 84">
              <a:extLst>
                <a:ext uri="{FF2B5EF4-FFF2-40B4-BE49-F238E27FC236}">
                  <a16:creationId xmlns:a16="http://schemas.microsoft.com/office/drawing/2014/main" id="{86949CB4-4A39-0346-AFF6-9F5A2A7D7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47121" y="5185651"/>
              <a:ext cx="42862" cy="47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solidFill>
                  <a:prstClr val="white"/>
                </a:solidFill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44" name="Oval 85">
              <a:extLst>
                <a:ext uri="{FF2B5EF4-FFF2-40B4-BE49-F238E27FC236}">
                  <a16:creationId xmlns:a16="http://schemas.microsoft.com/office/drawing/2014/main" id="{E4D51E21-8C17-E743-8B81-06236413D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34421" y="4971338"/>
              <a:ext cx="42862" cy="47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solidFill>
                  <a:prstClr val="white"/>
                </a:solidFill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645" name="Oval 86">
              <a:extLst>
                <a:ext uri="{FF2B5EF4-FFF2-40B4-BE49-F238E27FC236}">
                  <a16:creationId xmlns:a16="http://schemas.microsoft.com/office/drawing/2014/main" id="{520890CD-F328-1643-8FAD-D429622AE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9133" y="4968163"/>
              <a:ext cx="42863" cy="47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solidFill>
                  <a:prstClr val="white"/>
                </a:solidFill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1119321"/>
            <a:ext cx="7886700" cy="670967"/>
          </a:xfrm>
        </p:spPr>
        <p:txBody>
          <a:bodyPr>
            <a:normAutofit/>
          </a:bodyPr>
          <a:lstStyle/>
          <a:p>
            <a:r>
              <a:rPr lang="en-US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VLANS spanning multiple switches</a:t>
            </a:r>
            <a:endParaRPr lang="en-US" sz="36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05053" y="5726907"/>
            <a:ext cx="2057400" cy="273844"/>
          </a:xfrm>
        </p:spPr>
        <p:txBody>
          <a:bodyPr/>
          <a:lstStyle/>
          <a:p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Link Layer: 6-</a:t>
            </a:r>
            <a:fld id="{C4204591-24BD-A542-B9D5-F8D8A88D2FEE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37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ABEEB3-46FD-EA41-8074-A5BDD9C11183}"/>
              </a:ext>
            </a:extLst>
          </p:cNvPr>
          <p:cNvGrpSpPr/>
          <p:nvPr/>
        </p:nvGrpSpPr>
        <p:grpSpPr>
          <a:xfrm>
            <a:off x="1737422" y="2246040"/>
            <a:ext cx="1791627" cy="307968"/>
            <a:chOff x="7399107" y="1365161"/>
            <a:chExt cx="2388836" cy="732595"/>
          </a:xfrm>
        </p:grpSpPr>
        <p:sp>
          <p:nvSpPr>
            <p:cNvPr id="541" name="Freeform 540">
              <a:extLst>
                <a:ext uri="{FF2B5EF4-FFF2-40B4-BE49-F238E27FC236}">
                  <a16:creationId xmlns:a16="http://schemas.microsoft.com/office/drawing/2014/main" id="{20E2C253-E31D-DA4E-8C57-56EFE4A095ED}"/>
                </a:ext>
              </a:extLst>
            </p:cNvPr>
            <p:cNvSpPr/>
            <p:nvPr/>
          </p:nvSpPr>
          <p:spPr>
            <a:xfrm>
              <a:off x="7399107" y="1365161"/>
              <a:ext cx="2388836" cy="732595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  <a:defRPr/>
              </a:pPr>
              <a:endParaRPr lang="en-US" sz="1350" kern="1200">
                <a:solidFill>
                  <a:prstClr val="white"/>
                </a:solidFill>
              </a:endParaRPr>
            </a:p>
          </p:txBody>
        </p:sp>
        <p:grpSp>
          <p:nvGrpSpPr>
            <p:cNvPr id="542" name="Group 541">
              <a:extLst>
                <a:ext uri="{FF2B5EF4-FFF2-40B4-BE49-F238E27FC236}">
                  <a16:creationId xmlns:a16="http://schemas.microsoft.com/office/drawing/2014/main" id="{1596EEC3-C1AA-2E4B-BA66-1B555E77FCC5}"/>
                </a:ext>
              </a:extLst>
            </p:cNvPr>
            <p:cNvGrpSpPr/>
            <p:nvPr/>
          </p:nvGrpSpPr>
          <p:grpSpPr>
            <a:xfrm>
              <a:off x="7564998" y="1450537"/>
              <a:ext cx="2021605" cy="589765"/>
              <a:chOff x="7939341" y="3037317"/>
              <a:chExt cx="897649" cy="353919"/>
            </a:xfrm>
          </p:grpSpPr>
          <p:sp>
            <p:nvSpPr>
              <p:cNvPr id="543" name="Freeform 542">
                <a:extLst>
                  <a:ext uri="{FF2B5EF4-FFF2-40B4-BE49-F238E27FC236}">
                    <a16:creationId xmlns:a16="http://schemas.microsoft.com/office/drawing/2014/main" id="{AB2941FE-E212-F347-B495-140D5C7ED03C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544" name="Freeform 543">
                <a:extLst>
                  <a:ext uri="{FF2B5EF4-FFF2-40B4-BE49-F238E27FC236}">
                    <a16:creationId xmlns:a16="http://schemas.microsoft.com/office/drawing/2014/main" id="{91A112E4-81D0-F44B-9985-65B5C629D097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545" name="Freeform 544">
                <a:extLst>
                  <a:ext uri="{FF2B5EF4-FFF2-40B4-BE49-F238E27FC236}">
                    <a16:creationId xmlns:a16="http://schemas.microsoft.com/office/drawing/2014/main" id="{1585E8CB-B8A8-844A-9962-714F597BBE4F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546" name="Freeform 545">
                <a:extLst>
                  <a:ext uri="{FF2B5EF4-FFF2-40B4-BE49-F238E27FC236}">
                    <a16:creationId xmlns:a16="http://schemas.microsoft.com/office/drawing/2014/main" id="{EC524C8C-F983-3A44-9FDA-771511096419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430" name="Line 61">
            <a:extLst>
              <a:ext uri="{FF2B5EF4-FFF2-40B4-BE49-F238E27FC236}">
                <a16:creationId xmlns:a16="http://schemas.microsoft.com/office/drawing/2014/main" id="{504ED2E3-D101-424C-8AE9-5C34917B545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73256" y="2793779"/>
            <a:ext cx="676275" cy="2095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31" name="Line 62">
            <a:extLst>
              <a:ext uri="{FF2B5EF4-FFF2-40B4-BE49-F238E27FC236}">
                <a16:creationId xmlns:a16="http://schemas.microsoft.com/office/drawing/2014/main" id="{2122A03F-B45C-EC49-8D54-8D3B7DB4DA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462576" y="2793781"/>
            <a:ext cx="604838" cy="3143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32" name="Line 63">
            <a:extLst>
              <a:ext uri="{FF2B5EF4-FFF2-40B4-BE49-F238E27FC236}">
                <a16:creationId xmlns:a16="http://schemas.microsoft.com/office/drawing/2014/main" id="{F985FD06-D0A5-3048-AF98-111FE4DF76A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01928" y="2821783"/>
            <a:ext cx="512672" cy="2541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33" name="Text Box 64">
            <a:extLst>
              <a:ext uri="{FF2B5EF4-FFF2-40B4-BE49-F238E27FC236}">
                <a16:creationId xmlns:a16="http://schemas.microsoft.com/office/drawing/2014/main" id="{299DB3CE-7B62-0F41-8A17-414B51C9B9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4069" y="2955167"/>
            <a:ext cx="30489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350" i="0" kern="1200" dirty="0">
                <a:solidFill>
                  <a:srgbClr val="000000"/>
                </a:solidFill>
                <a:latin typeface="Calibri" panose="020F0502020204030204"/>
              </a:rPr>
              <a:t>…</a:t>
            </a:r>
          </a:p>
        </p:txBody>
      </p:sp>
      <p:sp>
        <p:nvSpPr>
          <p:cNvPr id="434" name="Line 69">
            <a:extLst>
              <a:ext uri="{FF2B5EF4-FFF2-40B4-BE49-F238E27FC236}">
                <a16:creationId xmlns:a16="http://schemas.microsoft.com/office/drawing/2014/main" id="{131CBCB7-EC04-C34D-8089-DF6962A05B6C}"/>
              </a:ext>
            </a:extLst>
          </p:cNvPr>
          <p:cNvSpPr>
            <a:spLocks noChangeShapeType="1"/>
          </p:cNvSpPr>
          <p:nvPr/>
        </p:nvSpPr>
        <p:spPr bwMode="auto">
          <a:xfrm>
            <a:off x="2759871" y="2817019"/>
            <a:ext cx="74307" cy="26251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35" name="Line 70">
            <a:extLst>
              <a:ext uri="{FF2B5EF4-FFF2-40B4-BE49-F238E27FC236}">
                <a16:creationId xmlns:a16="http://schemas.microsoft.com/office/drawing/2014/main" id="{3E75F251-D967-EA4E-9C97-EB6B5246A50E}"/>
              </a:ext>
            </a:extLst>
          </p:cNvPr>
          <p:cNvSpPr>
            <a:spLocks noChangeShapeType="1"/>
          </p:cNvSpPr>
          <p:nvPr/>
        </p:nvSpPr>
        <p:spPr bwMode="auto">
          <a:xfrm>
            <a:off x="2750347" y="2662238"/>
            <a:ext cx="360057" cy="435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36" name="Line 71">
            <a:extLst>
              <a:ext uri="{FF2B5EF4-FFF2-40B4-BE49-F238E27FC236}">
                <a16:creationId xmlns:a16="http://schemas.microsoft.com/office/drawing/2014/main" id="{00AB0795-DB89-1B41-A48F-217D5BED1D78}"/>
              </a:ext>
            </a:extLst>
          </p:cNvPr>
          <p:cNvSpPr>
            <a:spLocks noChangeShapeType="1"/>
          </p:cNvSpPr>
          <p:nvPr/>
        </p:nvSpPr>
        <p:spPr bwMode="auto">
          <a:xfrm>
            <a:off x="3402808" y="2655096"/>
            <a:ext cx="375535" cy="3113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37" name="Text Box 72">
            <a:extLst>
              <a:ext uri="{FF2B5EF4-FFF2-40B4-BE49-F238E27FC236}">
                <a16:creationId xmlns:a16="http://schemas.microsoft.com/office/drawing/2014/main" id="{377DDBF1-C221-7B40-952F-70C5D6714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751" y="3323841"/>
            <a:ext cx="129867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i="0" kern="1200" dirty="0">
                <a:solidFill>
                  <a:srgbClr val="000000"/>
                </a:solidFill>
                <a:latin typeface="Arial" charset="0"/>
              </a:rPr>
              <a:t>EE (VLAN ports 1-8)</a:t>
            </a:r>
          </a:p>
        </p:txBody>
      </p:sp>
      <p:sp>
        <p:nvSpPr>
          <p:cNvPr id="438" name="Text Box 73">
            <a:extLst>
              <a:ext uri="{FF2B5EF4-FFF2-40B4-BE49-F238E27FC236}">
                <a16:creationId xmlns:a16="http://schemas.microsoft.com/office/drawing/2014/main" id="{FDE3B945-5B46-E04D-BFCA-4A7A699A94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3422" y="3323841"/>
            <a:ext cx="1929383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900" i="0" kern="1200" dirty="0">
                <a:solidFill>
                  <a:srgbClr val="000000"/>
                </a:solidFill>
                <a:latin typeface="Arial" charset="0"/>
              </a:rPr>
              <a:t>CS (VLAN ports 9-15)</a:t>
            </a:r>
          </a:p>
        </p:txBody>
      </p:sp>
      <p:sp>
        <p:nvSpPr>
          <p:cNvPr id="447" name="Text Box 45">
            <a:extLst>
              <a:ext uri="{FF2B5EF4-FFF2-40B4-BE49-F238E27FC236}">
                <a16:creationId xmlns:a16="http://schemas.microsoft.com/office/drawing/2014/main" id="{2D1CE1C0-31D9-844E-8F50-70F2806CE4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9386" y="2927452"/>
            <a:ext cx="30489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350" i="0" kern="1200" dirty="0">
                <a:solidFill>
                  <a:srgbClr val="000000"/>
                </a:solidFill>
                <a:latin typeface="Calibri" panose="020F0502020204030204"/>
              </a:rPr>
              <a:t>…</a:t>
            </a:r>
          </a:p>
        </p:txBody>
      </p:sp>
      <p:grpSp>
        <p:nvGrpSpPr>
          <p:cNvPr id="448" name="Group 44">
            <a:extLst>
              <a:ext uri="{FF2B5EF4-FFF2-40B4-BE49-F238E27FC236}">
                <a16:creationId xmlns:a16="http://schemas.microsoft.com/office/drawing/2014/main" id="{700B7029-39F6-C74E-AC0E-38210F4099EF}"/>
              </a:ext>
            </a:extLst>
          </p:cNvPr>
          <p:cNvGrpSpPr>
            <a:grpSpLocks/>
          </p:cNvGrpSpPr>
          <p:nvPr/>
        </p:nvGrpSpPr>
        <p:grpSpPr bwMode="auto">
          <a:xfrm>
            <a:off x="770822" y="2933081"/>
            <a:ext cx="457200" cy="419100"/>
            <a:chOff x="-44" y="1473"/>
            <a:chExt cx="981" cy="1105"/>
          </a:xfrm>
        </p:grpSpPr>
        <p:pic>
          <p:nvPicPr>
            <p:cNvPr id="449" name="Picture 45" descr="desktop_computer_stylized_medium">
              <a:extLst>
                <a:ext uri="{FF2B5EF4-FFF2-40B4-BE49-F238E27FC236}">
                  <a16:creationId xmlns:a16="http://schemas.microsoft.com/office/drawing/2014/main" id="{DBD01A03-81B8-534F-93E0-1D4C45D297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0" name="Freeform 46">
              <a:extLst>
                <a:ext uri="{FF2B5EF4-FFF2-40B4-BE49-F238E27FC236}">
                  <a16:creationId xmlns:a16="http://schemas.microsoft.com/office/drawing/2014/main" id="{635026BE-6129-3740-BA64-8136F70D67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51" name="Group 44">
            <a:extLst>
              <a:ext uri="{FF2B5EF4-FFF2-40B4-BE49-F238E27FC236}">
                <a16:creationId xmlns:a16="http://schemas.microsoft.com/office/drawing/2014/main" id="{5180A7F4-6359-C649-AEDF-B175B94960B4}"/>
              </a:ext>
            </a:extLst>
          </p:cNvPr>
          <p:cNvGrpSpPr>
            <a:grpSpLocks/>
          </p:cNvGrpSpPr>
          <p:nvPr/>
        </p:nvGrpSpPr>
        <p:grpSpPr bwMode="auto">
          <a:xfrm>
            <a:off x="1194408" y="2937082"/>
            <a:ext cx="457200" cy="419100"/>
            <a:chOff x="-44" y="1473"/>
            <a:chExt cx="981" cy="1105"/>
          </a:xfrm>
        </p:grpSpPr>
        <p:pic>
          <p:nvPicPr>
            <p:cNvPr id="452" name="Picture 45" descr="desktop_computer_stylized_medium">
              <a:extLst>
                <a:ext uri="{FF2B5EF4-FFF2-40B4-BE49-F238E27FC236}">
                  <a16:creationId xmlns:a16="http://schemas.microsoft.com/office/drawing/2014/main" id="{14B1FE25-A4BF-9D47-8AD2-68F17E2D33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3" name="Freeform 46">
              <a:extLst>
                <a:ext uri="{FF2B5EF4-FFF2-40B4-BE49-F238E27FC236}">
                  <a16:creationId xmlns:a16="http://schemas.microsoft.com/office/drawing/2014/main" id="{BBF7941F-1FF1-1849-803E-B825A4F414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54" name="Group 44">
            <a:extLst>
              <a:ext uri="{FF2B5EF4-FFF2-40B4-BE49-F238E27FC236}">
                <a16:creationId xmlns:a16="http://schemas.microsoft.com/office/drawing/2014/main" id="{3B53FC44-EDA2-6143-AAE9-F7F4B007F065}"/>
              </a:ext>
            </a:extLst>
          </p:cNvPr>
          <p:cNvGrpSpPr>
            <a:grpSpLocks/>
          </p:cNvGrpSpPr>
          <p:nvPr/>
        </p:nvGrpSpPr>
        <p:grpSpPr bwMode="auto">
          <a:xfrm>
            <a:off x="1762058" y="2933585"/>
            <a:ext cx="457200" cy="419100"/>
            <a:chOff x="-44" y="1473"/>
            <a:chExt cx="981" cy="1105"/>
          </a:xfrm>
        </p:grpSpPr>
        <p:pic>
          <p:nvPicPr>
            <p:cNvPr id="455" name="Picture 45" descr="desktop_computer_stylized_medium">
              <a:extLst>
                <a:ext uri="{FF2B5EF4-FFF2-40B4-BE49-F238E27FC236}">
                  <a16:creationId xmlns:a16="http://schemas.microsoft.com/office/drawing/2014/main" id="{27DADEDF-8827-4347-B67A-F3A8226995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6" name="Freeform 46">
              <a:extLst>
                <a:ext uri="{FF2B5EF4-FFF2-40B4-BE49-F238E27FC236}">
                  <a16:creationId xmlns:a16="http://schemas.microsoft.com/office/drawing/2014/main" id="{6A110340-235C-2846-A908-0380A764EB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57" name="Group 44">
            <a:extLst>
              <a:ext uri="{FF2B5EF4-FFF2-40B4-BE49-F238E27FC236}">
                <a16:creationId xmlns:a16="http://schemas.microsoft.com/office/drawing/2014/main" id="{799E5DB2-77CF-E344-82DA-E1C53B1B1556}"/>
              </a:ext>
            </a:extLst>
          </p:cNvPr>
          <p:cNvGrpSpPr>
            <a:grpSpLocks/>
          </p:cNvGrpSpPr>
          <p:nvPr/>
        </p:nvGrpSpPr>
        <p:grpSpPr bwMode="auto">
          <a:xfrm>
            <a:off x="2486109" y="2930089"/>
            <a:ext cx="457200" cy="419100"/>
            <a:chOff x="-44" y="1473"/>
            <a:chExt cx="981" cy="1105"/>
          </a:xfrm>
        </p:grpSpPr>
        <p:pic>
          <p:nvPicPr>
            <p:cNvPr id="458" name="Picture 45" descr="desktop_computer_stylized_medium">
              <a:extLst>
                <a:ext uri="{FF2B5EF4-FFF2-40B4-BE49-F238E27FC236}">
                  <a16:creationId xmlns:a16="http://schemas.microsoft.com/office/drawing/2014/main" id="{D37910D3-8AA7-C24C-818C-2F605830F3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9" name="Freeform 46">
              <a:extLst>
                <a:ext uri="{FF2B5EF4-FFF2-40B4-BE49-F238E27FC236}">
                  <a16:creationId xmlns:a16="http://schemas.microsoft.com/office/drawing/2014/main" id="{B4F17700-4146-9C4E-A002-23A5A81265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60" name="Group 44">
            <a:extLst>
              <a:ext uri="{FF2B5EF4-FFF2-40B4-BE49-F238E27FC236}">
                <a16:creationId xmlns:a16="http://schemas.microsoft.com/office/drawing/2014/main" id="{BC32569F-4860-C044-8345-620D3C44BE94}"/>
              </a:ext>
            </a:extLst>
          </p:cNvPr>
          <p:cNvGrpSpPr>
            <a:grpSpLocks/>
          </p:cNvGrpSpPr>
          <p:nvPr/>
        </p:nvGrpSpPr>
        <p:grpSpPr bwMode="auto">
          <a:xfrm>
            <a:off x="2872529" y="2934521"/>
            <a:ext cx="457200" cy="419100"/>
            <a:chOff x="-44" y="1473"/>
            <a:chExt cx="981" cy="1105"/>
          </a:xfrm>
        </p:grpSpPr>
        <p:pic>
          <p:nvPicPr>
            <p:cNvPr id="461" name="Picture 45" descr="desktop_computer_stylized_medium">
              <a:extLst>
                <a:ext uri="{FF2B5EF4-FFF2-40B4-BE49-F238E27FC236}">
                  <a16:creationId xmlns:a16="http://schemas.microsoft.com/office/drawing/2014/main" id="{D412AD3B-D014-6047-80EA-4735BF4B4F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2" name="Freeform 46">
              <a:extLst>
                <a:ext uri="{FF2B5EF4-FFF2-40B4-BE49-F238E27FC236}">
                  <a16:creationId xmlns:a16="http://schemas.microsoft.com/office/drawing/2014/main" id="{353A741B-0D62-3446-9077-1E43F71BA34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463" name="Group 44">
            <a:extLst>
              <a:ext uri="{FF2B5EF4-FFF2-40B4-BE49-F238E27FC236}">
                <a16:creationId xmlns:a16="http://schemas.microsoft.com/office/drawing/2014/main" id="{D42CBE99-C058-0F44-B1D9-2439ABF13462}"/>
              </a:ext>
            </a:extLst>
          </p:cNvPr>
          <p:cNvGrpSpPr>
            <a:grpSpLocks/>
          </p:cNvGrpSpPr>
          <p:nvPr/>
        </p:nvGrpSpPr>
        <p:grpSpPr bwMode="auto">
          <a:xfrm>
            <a:off x="3520230" y="2941265"/>
            <a:ext cx="457200" cy="419100"/>
            <a:chOff x="-44" y="1473"/>
            <a:chExt cx="981" cy="1105"/>
          </a:xfrm>
        </p:grpSpPr>
        <p:pic>
          <p:nvPicPr>
            <p:cNvPr id="464" name="Picture 45" descr="desktop_computer_stylized_medium">
              <a:extLst>
                <a:ext uri="{FF2B5EF4-FFF2-40B4-BE49-F238E27FC236}">
                  <a16:creationId xmlns:a16="http://schemas.microsoft.com/office/drawing/2014/main" id="{12D4DF7A-D18D-7A44-B2AA-BED58DFA49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5" name="Freeform 46">
              <a:extLst>
                <a:ext uri="{FF2B5EF4-FFF2-40B4-BE49-F238E27FC236}">
                  <a16:creationId xmlns:a16="http://schemas.microsoft.com/office/drawing/2014/main" id="{1BBC825C-81B6-FE42-9537-7ECC063686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08" name="Rectangle 76">
            <a:extLst>
              <a:ext uri="{FF2B5EF4-FFF2-40B4-BE49-F238E27FC236}">
                <a16:creationId xmlns:a16="http://schemas.microsoft.com/office/drawing/2014/main" id="{DF769E42-15DD-F647-8345-8EC3377A3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6837" y="2745838"/>
            <a:ext cx="665437" cy="18574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350" kern="1200" dirty="0">
              <a:solidFill>
                <a:prstClr val="black"/>
              </a:solidFill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09" name="Rectangle 2">
            <a:extLst>
              <a:ext uri="{FF2B5EF4-FFF2-40B4-BE49-F238E27FC236}">
                <a16:creationId xmlns:a16="http://schemas.microsoft.com/office/drawing/2014/main" id="{DDFD3528-6EFA-5F4E-9976-3E7D020C1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6067" y="2582731"/>
            <a:ext cx="886207" cy="35123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solidFill>
                <a:prstClr val="black"/>
              </a:solidFill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10" name="Line 3">
            <a:extLst>
              <a:ext uri="{FF2B5EF4-FFF2-40B4-BE49-F238E27FC236}">
                <a16:creationId xmlns:a16="http://schemas.microsoft.com/office/drawing/2014/main" id="{3A16DF6F-694F-9142-B056-22ED2386AFF4}"/>
              </a:ext>
            </a:extLst>
          </p:cNvPr>
          <p:cNvSpPr>
            <a:spLocks noChangeShapeType="1"/>
          </p:cNvSpPr>
          <p:nvPr/>
        </p:nvSpPr>
        <p:spPr bwMode="auto">
          <a:xfrm>
            <a:off x="5225305" y="2746081"/>
            <a:ext cx="872453" cy="214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solidFill>
                <a:prstClr val="black"/>
              </a:solidFill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11" name="Line 17">
            <a:extLst>
              <a:ext uri="{FF2B5EF4-FFF2-40B4-BE49-F238E27FC236}">
                <a16:creationId xmlns:a16="http://schemas.microsoft.com/office/drawing/2014/main" id="{2484887D-A2EE-734F-B491-51AB52AD1C9D}"/>
              </a:ext>
            </a:extLst>
          </p:cNvPr>
          <p:cNvSpPr>
            <a:spLocks noChangeShapeType="1"/>
          </p:cNvSpPr>
          <p:nvPr/>
        </p:nvSpPr>
        <p:spPr bwMode="auto">
          <a:xfrm>
            <a:off x="5669131" y="2589874"/>
            <a:ext cx="0" cy="3476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solidFill>
                <a:prstClr val="black"/>
              </a:solidFill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12" name="Line 24">
            <a:extLst>
              <a:ext uri="{FF2B5EF4-FFF2-40B4-BE49-F238E27FC236}">
                <a16:creationId xmlns:a16="http://schemas.microsoft.com/office/drawing/2014/main" id="{BCB59FC5-4BEA-F743-AC28-5080DC982DC1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7675" y="2586303"/>
            <a:ext cx="0" cy="3476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solidFill>
                <a:prstClr val="black"/>
              </a:solidFill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13" name="Line 25">
            <a:extLst>
              <a:ext uri="{FF2B5EF4-FFF2-40B4-BE49-F238E27FC236}">
                <a16:creationId xmlns:a16="http://schemas.microsoft.com/office/drawing/2014/main" id="{7401A3B1-D2E0-5741-895F-85128721E167}"/>
              </a:ext>
            </a:extLst>
          </p:cNvPr>
          <p:cNvSpPr>
            <a:spLocks noChangeShapeType="1"/>
          </p:cNvSpPr>
          <p:nvPr/>
        </p:nvSpPr>
        <p:spPr bwMode="auto">
          <a:xfrm>
            <a:off x="5890587" y="2582730"/>
            <a:ext cx="0" cy="3476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solidFill>
                <a:prstClr val="black"/>
              </a:solidFill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14" name="Text Box 27">
            <a:extLst>
              <a:ext uri="{FF2B5EF4-FFF2-40B4-BE49-F238E27FC236}">
                <a16:creationId xmlns:a16="http://schemas.microsoft.com/office/drawing/2014/main" id="{5E773376-0561-9849-B623-65C4935F75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4787" y="2548131"/>
            <a:ext cx="22794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600" i="0" kern="1200" dirty="0">
                <a:solidFill>
                  <a:prstClr val="black"/>
                </a:solidFill>
                <a:latin typeface="Arial" charset="0"/>
              </a:rPr>
              <a:t>5</a:t>
            </a:r>
          </a:p>
        </p:txBody>
      </p:sp>
      <p:sp>
        <p:nvSpPr>
          <p:cNvPr id="115" name="Text Box 28">
            <a:extLst>
              <a:ext uri="{FF2B5EF4-FFF2-40B4-BE49-F238E27FC236}">
                <a16:creationId xmlns:a16="http://schemas.microsoft.com/office/drawing/2014/main" id="{CD7F9F23-1992-A64D-A194-FC1E2B1C8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9226" y="2715820"/>
            <a:ext cx="22794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600" i="0" kern="1200" dirty="0">
                <a:solidFill>
                  <a:prstClr val="black"/>
                </a:solidFill>
                <a:latin typeface="Arial" charset="0"/>
              </a:rPr>
              <a:t>8</a:t>
            </a:r>
          </a:p>
        </p:txBody>
      </p:sp>
      <p:sp>
        <p:nvSpPr>
          <p:cNvPr id="116" name="Text Box 29">
            <a:extLst>
              <a:ext uri="{FF2B5EF4-FFF2-40B4-BE49-F238E27FC236}">
                <a16:creationId xmlns:a16="http://schemas.microsoft.com/office/drawing/2014/main" id="{DF09F4FB-6C6C-8243-ADFF-89107739CC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0004" y="2712507"/>
            <a:ext cx="22794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600" i="0" kern="1200" dirty="0">
                <a:solidFill>
                  <a:prstClr val="black"/>
                </a:solidFill>
                <a:latin typeface="Arial" charset="0"/>
              </a:rPr>
              <a:t>2</a:t>
            </a:r>
          </a:p>
        </p:txBody>
      </p:sp>
      <p:sp>
        <p:nvSpPr>
          <p:cNvPr id="117" name="Text Box 74">
            <a:extLst>
              <a:ext uri="{FF2B5EF4-FFF2-40B4-BE49-F238E27FC236}">
                <a16:creationId xmlns:a16="http://schemas.microsoft.com/office/drawing/2014/main" id="{C65CC3C6-270D-CC4B-9027-9D06A78B26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280" y="2551255"/>
            <a:ext cx="22794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600" i="0" kern="1200" dirty="0">
                <a:solidFill>
                  <a:prstClr val="black"/>
                </a:solidFill>
                <a:latin typeface="Arial" charset="0"/>
              </a:rPr>
              <a:t>7</a:t>
            </a:r>
          </a:p>
        </p:txBody>
      </p:sp>
      <p:sp>
        <p:nvSpPr>
          <p:cNvPr id="118" name="Oval 84">
            <a:extLst>
              <a:ext uri="{FF2B5EF4-FFF2-40B4-BE49-F238E27FC236}">
                <a16:creationId xmlns:a16="http://schemas.microsoft.com/office/drawing/2014/main" id="{094D34F4-B4E1-AF40-8C9D-661E27F57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8614" y="2817284"/>
            <a:ext cx="32147" cy="35719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solidFill>
                <a:prstClr val="black"/>
              </a:solidFill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19" name="Oval 85">
            <a:extLst>
              <a:ext uri="{FF2B5EF4-FFF2-40B4-BE49-F238E27FC236}">
                <a16:creationId xmlns:a16="http://schemas.microsoft.com/office/drawing/2014/main" id="{ABA8AC99-BF96-784C-9799-50384ACEEC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9089" y="2656550"/>
            <a:ext cx="32147" cy="35719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solidFill>
                <a:prstClr val="black"/>
              </a:solidFill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20" name="Oval 86">
            <a:extLst>
              <a:ext uri="{FF2B5EF4-FFF2-40B4-BE49-F238E27FC236}">
                <a16:creationId xmlns:a16="http://schemas.microsoft.com/office/drawing/2014/main" id="{5B8FA7F1-1A20-4A40-BAFA-E19D09F9B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8436" y="2813194"/>
            <a:ext cx="32147" cy="35719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solidFill>
                <a:prstClr val="black"/>
              </a:solidFill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87" name="Text Box 64">
            <a:extLst>
              <a:ext uri="{FF2B5EF4-FFF2-40B4-BE49-F238E27FC236}">
                <a16:creationId xmlns:a16="http://schemas.microsoft.com/office/drawing/2014/main" id="{B19E9EFE-53A3-DE4A-BE77-4CC7AA8153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3841" y="2984467"/>
            <a:ext cx="30489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350" i="0" kern="1200" dirty="0">
                <a:solidFill>
                  <a:srgbClr val="000000"/>
                </a:solidFill>
                <a:latin typeface="Calibri" panose="020F0502020204030204"/>
              </a:rPr>
              <a:t>…</a:t>
            </a:r>
          </a:p>
        </p:txBody>
      </p:sp>
      <p:sp>
        <p:nvSpPr>
          <p:cNvPr id="88" name="Line 69">
            <a:extLst>
              <a:ext uri="{FF2B5EF4-FFF2-40B4-BE49-F238E27FC236}">
                <a16:creationId xmlns:a16="http://schemas.microsoft.com/office/drawing/2014/main" id="{9689948A-F753-EA4C-A4D1-BD513EA05FE9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7747" y="2825462"/>
            <a:ext cx="76200" cy="28336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89" name="Line 70">
            <a:extLst>
              <a:ext uri="{FF2B5EF4-FFF2-40B4-BE49-F238E27FC236}">
                <a16:creationId xmlns:a16="http://schemas.microsoft.com/office/drawing/2014/main" id="{4FE0AC14-8ACA-3B40-9E0B-E5A914DC7C8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90172" y="2838451"/>
            <a:ext cx="87776" cy="28823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91" name="Group 44">
            <a:extLst>
              <a:ext uri="{FF2B5EF4-FFF2-40B4-BE49-F238E27FC236}">
                <a16:creationId xmlns:a16="http://schemas.microsoft.com/office/drawing/2014/main" id="{3F4FD38A-71B2-BD46-B644-F748B4A95D76}"/>
              </a:ext>
            </a:extLst>
          </p:cNvPr>
          <p:cNvGrpSpPr>
            <a:grpSpLocks/>
          </p:cNvGrpSpPr>
          <p:nvPr/>
        </p:nvGrpSpPr>
        <p:grpSpPr bwMode="auto">
          <a:xfrm>
            <a:off x="5065880" y="2959388"/>
            <a:ext cx="457200" cy="419100"/>
            <a:chOff x="-44" y="1473"/>
            <a:chExt cx="981" cy="1105"/>
          </a:xfrm>
        </p:grpSpPr>
        <p:pic>
          <p:nvPicPr>
            <p:cNvPr id="106" name="Picture 45" descr="desktop_computer_stylized_medium">
              <a:extLst>
                <a:ext uri="{FF2B5EF4-FFF2-40B4-BE49-F238E27FC236}">
                  <a16:creationId xmlns:a16="http://schemas.microsoft.com/office/drawing/2014/main" id="{27C36CF3-2AC9-4547-A2C2-132F4C799F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" name="Freeform 46">
              <a:extLst>
                <a:ext uri="{FF2B5EF4-FFF2-40B4-BE49-F238E27FC236}">
                  <a16:creationId xmlns:a16="http://schemas.microsoft.com/office/drawing/2014/main" id="{CD8ED0DE-6479-5141-BE8A-06075D2B1C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92" name="Group 44">
            <a:extLst>
              <a:ext uri="{FF2B5EF4-FFF2-40B4-BE49-F238E27FC236}">
                <a16:creationId xmlns:a16="http://schemas.microsoft.com/office/drawing/2014/main" id="{15B0B6B3-C2F3-4B44-82A3-C71C9F43FE8F}"/>
              </a:ext>
            </a:extLst>
          </p:cNvPr>
          <p:cNvGrpSpPr>
            <a:grpSpLocks/>
          </p:cNvGrpSpPr>
          <p:nvPr/>
        </p:nvGrpSpPr>
        <p:grpSpPr bwMode="auto">
          <a:xfrm>
            <a:off x="5452301" y="2963821"/>
            <a:ext cx="457200" cy="419100"/>
            <a:chOff x="-44" y="1473"/>
            <a:chExt cx="981" cy="1105"/>
          </a:xfrm>
        </p:grpSpPr>
        <p:pic>
          <p:nvPicPr>
            <p:cNvPr id="104" name="Picture 45" descr="desktop_computer_stylized_medium">
              <a:extLst>
                <a:ext uri="{FF2B5EF4-FFF2-40B4-BE49-F238E27FC236}">
                  <a16:creationId xmlns:a16="http://schemas.microsoft.com/office/drawing/2014/main" id="{7B05CA4A-9316-F144-9CA1-C1D965B258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5" name="Freeform 46">
              <a:extLst>
                <a:ext uri="{FF2B5EF4-FFF2-40B4-BE49-F238E27FC236}">
                  <a16:creationId xmlns:a16="http://schemas.microsoft.com/office/drawing/2014/main" id="{772156A5-F08F-4742-BC92-5E267E6C3D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13FB81D-F848-6A4E-8DB2-7790BB58F883}"/>
              </a:ext>
            </a:extLst>
          </p:cNvPr>
          <p:cNvGrpSpPr/>
          <p:nvPr/>
        </p:nvGrpSpPr>
        <p:grpSpPr>
          <a:xfrm>
            <a:off x="5213940" y="2272834"/>
            <a:ext cx="904592" cy="307968"/>
            <a:chOff x="7399107" y="1365161"/>
            <a:chExt cx="2388836" cy="732595"/>
          </a:xfrm>
        </p:grpSpPr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006D9177-3534-0A4D-8375-1AECE2DE81B9}"/>
                </a:ext>
              </a:extLst>
            </p:cNvPr>
            <p:cNvSpPr/>
            <p:nvPr/>
          </p:nvSpPr>
          <p:spPr>
            <a:xfrm>
              <a:off x="7399107" y="1365161"/>
              <a:ext cx="2388836" cy="732595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FontTx/>
                <a:buNone/>
                <a:defRPr/>
              </a:pPr>
              <a:endParaRPr lang="en-US" sz="1350" kern="1200">
                <a:solidFill>
                  <a:prstClr val="white"/>
                </a:solidFill>
              </a:endParaRP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4C1CF51F-E140-A549-8FD5-911E3A1F808C}"/>
                </a:ext>
              </a:extLst>
            </p:cNvPr>
            <p:cNvGrpSpPr/>
            <p:nvPr/>
          </p:nvGrpSpPr>
          <p:grpSpPr>
            <a:xfrm>
              <a:off x="7564998" y="1450537"/>
              <a:ext cx="2021605" cy="589765"/>
              <a:chOff x="7939341" y="3037317"/>
              <a:chExt cx="897649" cy="353919"/>
            </a:xfrm>
          </p:grpSpPr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D923E587-3908-7343-B943-9148CFD38C8F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6F6E3936-5704-904B-A965-E09D74248E28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14553340-E893-8947-A4ED-728819D8D696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9762F9A8-9309-FE47-99EA-B36182CCD1EC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Tx/>
                  <a:buFontTx/>
                  <a:buNone/>
                  <a:defRPr/>
                </a:pPr>
                <a:endParaRPr lang="en-US" sz="1350" kern="12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94" name="Line 70">
            <a:extLst>
              <a:ext uri="{FF2B5EF4-FFF2-40B4-BE49-F238E27FC236}">
                <a16:creationId xmlns:a16="http://schemas.microsoft.com/office/drawing/2014/main" id="{675B8C8A-36A4-194C-B4CD-244C11639AF5}"/>
              </a:ext>
            </a:extLst>
          </p:cNvPr>
          <p:cNvSpPr>
            <a:spLocks noChangeShapeType="1"/>
          </p:cNvSpPr>
          <p:nvPr/>
        </p:nvSpPr>
        <p:spPr bwMode="auto">
          <a:xfrm>
            <a:off x="5993298" y="2828513"/>
            <a:ext cx="356207" cy="29697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95" name="Group 44">
            <a:extLst>
              <a:ext uri="{FF2B5EF4-FFF2-40B4-BE49-F238E27FC236}">
                <a16:creationId xmlns:a16="http://schemas.microsoft.com/office/drawing/2014/main" id="{367E973A-BC2E-E449-A069-AD008F96ECC7}"/>
              </a:ext>
            </a:extLst>
          </p:cNvPr>
          <p:cNvGrpSpPr>
            <a:grpSpLocks/>
          </p:cNvGrpSpPr>
          <p:nvPr/>
        </p:nvGrpSpPr>
        <p:grpSpPr bwMode="auto">
          <a:xfrm>
            <a:off x="6100001" y="2970565"/>
            <a:ext cx="457200" cy="419100"/>
            <a:chOff x="-44" y="1473"/>
            <a:chExt cx="981" cy="1105"/>
          </a:xfrm>
        </p:grpSpPr>
        <p:pic>
          <p:nvPicPr>
            <p:cNvPr id="96" name="Picture 45" descr="desktop_computer_stylized_medium">
              <a:extLst>
                <a:ext uri="{FF2B5EF4-FFF2-40B4-BE49-F238E27FC236}">
                  <a16:creationId xmlns:a16="http://schemas.microsoft.com/office/drawing/2014/main" id="{8B2D4FE3-520C-1A49-998C-A6EC8D46D8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7" name="Freeform 46">
              <a:extLst>
                <a:ext uri="{FF2B5EF4-FFF2-40B4-BE49-F238E27FC236}">
                  <a16:creationId xmlns:a16="http://schemas.microsoft.com/office/drawing/2014/main" id="{17B4CA66-EC57-AD47-92EC-F041CAD18D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lang="en-US" sz="1350" dirty="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68" name="Group 170">
            <a:extLst>
              <a:ext uri="{FF2B5EF4-FFF2-40B4-BE49-F238E27FC236}">
                <a16:creationId xmlns:a16="http://schemas.microsoft.com/office/drawing/2014/main" id="{3B0B6F17-4816-0044-BD4C-089B84297346}"/>
              </a:ext>
            </a:extLst>
          </p:cNvPr>
          <p:cNvGrpSpPr>
            <a:grpSpLocks/>
          </p:cNvGrpSpPr>
          <p:nvPr/>
        </p:nvGrpSpPr>
        <p:grpSpPr bwMode="auto">
          <a:xfrm>
            <a:off x="3238246" y="2545790"/>
            <a:ext cx="2171700" cy="346472"/>
            <a:chOff x="2096" y="1154"/>
            <a:chExt cx="1824" cy="291"/>
          </a:xfrm>
        </p:grpSpPr>
        <p:sp>
          <p:nvSpPr>
            <p:cNvPr id="169" name="Oval 85">
              <a:extLst>
                <a:ext uri="{FF2B5EF4-FFF2-40B4-BE49-F238E27FC236}">
                  <a16:creationId xmlns:a16="http://schemas.microsoft.com/office/drawing/2014/main" id="{01BE6D7A-823D-B14C-B094-4AB33BF424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5" y="1381"/>
              <a:ext cx="27" cy="3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buClrTx/>
                <a:buFontTx/>
                <a:buNone/>
              </a:pPr>
              <a:endParaRPr lang="en-US" sz="1350" kern="1200" dirty="0">
                <a:latin typeface="Arial" charset="0"/>
                <a:ea typeface="+mn-ea"/>
                <a:cs typeface="+mn-cs"/>
              </a:endParaRPr>
            </a:p>
          </p:txBody>
        </p: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D18077DD-CD88-FD49-913C-BC4DB320E3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96" y="1154"/>
              <a:ext cx="1824" cy="291"/>
              <a:chOff x="2096" y="1154"/>
              <a:chExt cx="1824" cy="291"/>
            </a:xfrm>
          </p:grpSpPr>
          <p:sp>
            <p:nvSpPr>
              <p:cNvPr id="171" name="Text Box 28">
                <a:extLst>
                  <a:ext uri="{FF2B5EF4-FFF2-40B4-BE49-F238E27FC236}">
                    <a16:creationId xmlns:a16="http://schemas.microsoft.com/office/drawing/2014/main" id="{32F920CB-14C3-394B-A24F-423C9D30D0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96" y="1290"/>
                <a:ext cx="228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buClrTx/>
                  <a:buFontTx/>
                  <a:buNone/>
                </a:pPr>
                <a:r>
                  <a:rPr lang="en-US" sz="600" i="0" kern="1200" dirty="0">
                    <a:solidFill>
                      <a:srgbClr val="FF0000"/>
                    </a:solidFill>
                    <a:latin typeface="Arial" charset="0"/>
                  </a:rPr>
                  <a:t>16</a:t>
                </a:r>
              </a:p>
            </p:txBody>
          </p:sp>
          <p:sp>
            <p:nvSpPr>
              <p:cNvPr id="172" name="Text Box 27">
                <a:extLst>
                  <a:ext uri="{FF2B5EF4-FFF2-40B4-BE49-F238E27FC236}">
                    <a16:creationId xmlns:a16="http://schemas.microsoft.com/office/drawing/2014/main" id="{182C898F-65A5-CB46-BF24-5CBF637E6D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29" y="1154"/>
                <a:ext cx="191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buClrTx/>
                  <a:buFontTx/>
                  <a:buNone/>
                </a:pPr>
                <a:r>
                  <a:rPr lang="en-US" sz="600" i="0" kern="1200" dirty="0">
                    <a:solidFill>
                      <a:srgbClr val="FF0000"/>
                    </a:solidFill>
                    <a:latin typeface="Arial" charset="0"/>
                  </a:rPr>
                  <a:t>1</a:t>
                </a:r>
              </a:p>
            </p:txBody>
          </p:sp>
          <p:sp>
            <p:nvSpPr>
              <p:cNvPr id="173" name="Oval 85">
                <a:extLst>
                  <a:ext uri="{FF2B5EF4-FFF2-40B4-BE49-F238E27FC236}">
                    <a16:creationId xmlns:a16="http://schemas.microsoft.com/office/drawing/2014/main" id="{CAA56E02-AE12-6E41-89AE-D35521E51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5" y="1247"/>
                <a:ext cx="27" cy="3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>
                  <a:buClrTx/>
                  <a:buFontTx/>
                  <a:buNone/>
                </a:pPr>
                <a:endParaRPr lang="en-US" sz="1350" kern="1200" dirty="0"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74" name="Freeform 168">
                <a:extLst>
                  <a:ext uri="{FF2B5EF4-FFF2-40B4-BE49-F238E27FC236}">
                    <a16:creationId xmlns:a16="http://schemas.microsoft.com/office/drawing/2014/main" id="{037DB8CD-0DCC-3E43-A5FF-5526E5FA6E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6" y="1260"/>
                <a:ext cx="1644" cy="135"/>
              </a:xfrm>
              <a:custGeom>
                <a:avLst/>
                <a:gdLst>
                  <a:gd name="T0" fmla="*/ 0 w 1644"/>
                  <a:gd name="T1" fmla="*/ 135 h 135"/>
                  <a:gd name="T2" fmla="*/ 852 w 1644"/>
                  <a:gd name="T3" fmla="*/ 132 h 135"/>
                  <a:gd name="T4" fmla="*/ 1050 w 1644"/>
                  <a:gd name="T5" fmla="*/ 0 h 135"/>
                  <a:gd name="T6" fmla="*/ 1644 w 1644"/>
                  <a:gd name="T7" fmla="*/ 0 h 13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44" h="135">
                    <a:moveTo>
                      <a:pt x="0" y="135"/>
                    </a:moveTo>
                    <a:lnTo>
                      <a:pt x="852" y="132"/>
                    </a:lnTo>
                    <a:lnTo>
                      <a:pt x="1050" y="0"/>
                    </a:lnTo>
                    <a:lnTo>
                      <a:pt x="1644" y="0"/>
                    </a:lnTo>
                  </a:path>
                </a:pathLst>
              </a:cu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buClrTx/>
                  <a:buFontTx/>
                  <a:buNone/>
                </a:pPr>
                <a:endParaRPr lang="en-US" sz="135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76" name="Text Box 27">
            <a:extLst>
              <a:ext uri="{FF2B5EF4-FFF2-40B4-BE49-F238E27FC236}">
                <a16:creationId xmlns:a16="http://schemas.microsoft.com/office/drawing/2014/main" id="{385E4030-D5C3-924A-84F2-F800333F6E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5667" y="2713835"/>
            <a:ext cx="22794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600" i="0" kern="1200" dirty="0">
                <a:solidFill>
                  <a:prstClr val="black"/>
                </a:solidFill>
                <a:latin typeface="Arial" charset="0"/>
              </a:rPr>
              <a:t>6</a:t>
            </a:r>
          </a:p>
        </p:txBody>
      </p:sp>
      <p:sp>
        <p:nvSpPr>
          <p:cNvPr id="177" name="Text Box 29">
            <a:extLst>
              <a:ext uri="{FF2B5EF4-FFF2-40B4-BE49-F238E27FC236}">
                <a16:creationId xmlns:a16="http://schemas.microsoft.com/office/drawing/2014/main" id="{9EE3102F-C6C5-DB49-8DB2-681B0FA069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3551" y="2549849"/>
            <a:ext cx="22794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600" i="0" kern="1200" dirty="0">
                <a:solidFill>
                  <a:prstClr val="black"/>
                </a:solidFill>
                <a:latin typeface="Arial" charset="0"/>
              </a:rPr>
              <a:t>3</a:t>
            </a:r>
          </a:p>
        </p:txBody>
      </p:sp>
      <p:sp>
        <p:nvSpPr>
          <p:cNvPr id="178" name="Text Box 29">
            <a:extLst>
              <a:ext uri="{FF2B5EF4-FFF2-40B4-BE49-F238E27FC236}">
                <a16:creationId xmlns:a16="http://schemas.microsoft.com/office/drawing/2014/main" id="{BDE5B39E-100B-6147-986B-E3965A4E9B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891" y="2712979"/>
            <a:ext cx="22794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600" i="0" kern="1200" dirty="0">
                <a:solidFill>
                  <a:prstClr val="black"/>
                </a:solidFill>
                <a:latin typeface="Arial" charset="0"/>
              </a:rPr>
              <a:t>4</a:t>
            </a:r>
          </a:p>
        </p:txBody>
      </p:sp>
      <p:sp>
        <p:nvSpPr>
          <p:cNvPr id="181" name="Oval 86">
            <a:extLst>
              <a:ext uri="{FF2B5EF4-FFF2-40B4-BE49-F238E27FC236}">
                <a16:creationId xmlns:a16="http://schemas.microsoft.com/office/drawing/2014/main" id="{B8FC3FE4-76F6-A34B-A1F3-AE510F7AC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1845" y="2821787"/>
            <a:ext cx="32147" cy="35719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sz="1350" dirty="0">
              <a:solidFill>
                <a:prstClr val="black"/>
              </a:solidFill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84" name="Text Box 73">
            <a:extLst>
              <a:ext uri="{FF2B5EF4-FFF2-40B4-BE49-F238E27FC236}">
                <a16:creationId xmlns:a16="http://schemas.microsoft.com/office/drawing/2014/main" id="{1D88346D-98A9-0549-9F22-97A6E9BFD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8855" y="3351680"/>
            <a:ext cx="18710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900" i="0" kern="1200" dirty="0">
                <a:solidFill>
                  <a:srgbClr val="000000"/>
                </a:solidFill>
                <a:latin typeface="Arial" charset="0"/>
              </a:rPr>
              <a:t>Ports 2,3,5 belong to EE VLAN</a:t>
            </a:r>
          </a:p>
          <a:p>
            <a:pPr algn="ctr">
              <a:buClrTx/>
              <a:buFontTx/>
              <a:buNone/>
            </a:pPr>
            <a:r>
              <a:rPr lang="en-US" sz="900" i="0" kern="1200" dirty="0">
                <a:solidFill>
                  <a:srgbClr val="000000"/>
                </a:solidFill>
                <a:latin typeface="Arial" charset="0"/>
              </a:rPr>
              <a:t>Ports 4,6,7,8 belong to CS VLAN</a:t>
            </a:r>
          </a:p>
        </p:txBody>
      </p:sp>
      <p:sp>
        <p:nvSpPr>
          <p:cNvPr id="185" name="Rectangle 3">
            <a:extLst>
              <a:ext uri="{FF2B5EF4-FFF2-40B4-BE49-F238E27FC236}">
                <a16:creationId xmlns:a16="http://schemas.microsoft.com/office/drawing/2014/main" id="{725460D0-8BC5-A14B-872E-FA5833756D4D}"/>
              </a:ext>
            </a:extLst>
          </p:cNvPr>
          <p:cNvSpPr txBox="1">
            <a:spLocks noChangeArrowheads="1"/>
          </p:cNvSpPr>
          <p:nvPr/>
        </p:nvSpPr>
        <p:spPr>
          <a:xfrm>
            <a:off x="1034515" y="3896708"/>
            <a:ext cx="7487561" cy="201572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2100" dirty="0">
                <a:solidFill>
                  <a:srgbClr val="CC0000"/>
                </a:solidFill>
              </a:rPr>
              <a:t>trunk port: </a:t>
            </a:r>
            <a:r>
              <a:rPr lang="en-US" sz="2100" dirty="0">
                <a:solidFill>
                  <a:prstClr val="black"/>
                </a:solidFill>
              </a:rPr>
              <a:t>carries frames between VLANS defined over multiple physical switches</a:t>
            </a:r>
          </a:p>
          <a:p>
            <a:pPr marL="350044" lvl="1" indent="-170260">
              <a:buFont typeface="Wingdings" pitchFamily="2" charset="2"/>
              <a:buChar char="§"/>
              <a:defRPr/>
            </a:pPr>
            <a:r>
              <a:rPr lang="en-US" sz="1800" dirty="0">
                <a:solidFill>
                  <a:prstClr val="black"/>
                </a:solidFill>
              </a:rPr>
              <a:t>frames forwarded within VLAN between switches can’t be vanilla 802.1 frames (must carry VLAN ID info)</a:t>
            </a:r>
          </a:p>
          <a:p>
            <a:pPr marL="350044" lvl="1" indent="-170260">
              <a:buFont typeface="Wingdings" pitchFamily="2" charset="2"/>
              <a:buChar char="§"/>
              <a:defRPr/>
            </a:pPr>
            <a:r>
              <a:rPr lang="en-US" sz="1800" dirty="0">
                <a:solidFill>
                  <a:prstClr val="black"/>
                </a:solidFill>
              </a:rPr>
              <a:t>802.1q protocol adds/removed additional header fields for frames forwarded between trunk ports</a:t>
            </a:r>
          </a:p>
        </p:txBody>
      </p:sp>
    </p:spTree>
    <p:extLst>
      <p:ext uri="{BB962C8B-B14F-4D97-AF65-F5344CB8AC3E}">
        <p14:creationId xmlns:p14="http://schemas.microsoft.com/office/powerpoint/2010/main" val="232458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8"/>
          <p:cNvSpPr txBox="1">
            <a:spLocks noGrp="1"/>
          </p:cNvSpPr>
          <p:nvPr>
            <p:ph type="body" idx="1"/>
          </p:nvPr>
        </p:nvSpPr>
        <p:spPr>
          <a:xfrm>
            <a:off x="245444" y="155608"/>
            <a:ext cx="6537960" cy="77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/>
            <a:r>
              <a:rPr lang="en-US"/>
              <a:t>Internal Network Virtualization</a:t>
            </a:r>
            <a:endParaRPr/>
          </a:p>
        </p:txBody>
      </p:sp>
      <p:sp>
        <p:nvSpPr>
          <p:cNvPr id="251" name="Google Shape;251;p18"/>
          <p:cNvSpPr txBox="1">
            <a:spLocks noGrp="1"/>
          </p:cNvSpPr>
          <p:nvPr>
            <p:ph type="body" idx="2"/>
          </p:nvPr>
        </p:nvSpPr>
        <p:spPr>
          <a:xfrm>
            <a:off x="274320" y="1005840"/>
            <a:ext cx="850392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255985" indent="-255985">
              <a:spcBef>
                <a:spcPts val="0"/>
              </a:spcBef>
              <a:buSzPts val="2000"/>
            </a:pPr>
            <a:r>
              <a:rPr lang="en-US" sz="2000"/>
              <a:t>Properties of virtual switch</a:t>
            </a:r>
            <a:endParaRPr/>
          </a:p>
          <a:p>
            <a:pPr marL="557213" lvl="1" indent="-214312">
              <a:spcBef>
                <a:spcPts val="400"/>
              </a:spcBef>
              <a:buSzPts val="2000"/>
            </a:pPr>
            <a:r>
              <a:rPr lang="en-US" sz="2000"/>
              <a:t>A virtual switch works much like a physical Ethernet switch.</a:t>
            </a:r>
            <a:endParaRPr/>
          </a:p>
          <a:p>
            <a:pPr marL="557213" lvl="1" indent="-214312">
              <a:spcBef>
                <a:spcPts val="400"/>
              </a:spcBef>
              <a:buSzPts val="2000"/>
            </a:pPr>
            <a:r>
              <a:rPr lang="en-US" sz="2000"/>
              <a:t>It detects which VMs are logically connected to each of its virtual ports and uses that information to forward traffic to the correct virtual machines.</a:t>
            </a:r>
            <a:endParaRPr/>
          </a:p>
          <a:p>
            <a:pPr marL="255985" indent="-255985">
              <a:buSzPts val="2000"/>
            </a:pPr>
            <a:r>
              <a:rPr lang="en-US" sz="2000"/>
              <a:t>Typical virtual network configuration</a:t>
            </a:r>
            <a:endParaRPr/>
          </a:p>
          <a:p>
            <a:pPr marL="557213" lvl="1" indent="-214312">
              <a:spcBef>
                <a:spcPts val="400"/>
              </a:spcBef>
              <a:buSzPts val="2000"/>
            </a:pPr>
            <a:r>
              <a:rPr lang="en-US" sz="2000"/>
              <a:t>Communication network</a:t>
            </a:r>
            <a:endParaRPr/>
          </a:p>
          <a:p>
            <a:pPr marL="1143000" lvl="2" indent="-228600">
              <a:spcBef>
                <a:spcPts val="400"/>
              </a:spcBef>
              <a:buSzPts val="2000"/>
            </a:pPr>
            <a:r>
              <a:rPr lang="en-US" sz="2000"/>
              <a:t>Connect VMs on different hosts</a:t>
            </a:r>
            <a:endParaRPr/>
          </a:p>
          <a:p>
            <a:pPr marL="557213" lvl="1" indent="-214312">
              <a:spcBef>
                <a:spcPts val="400"/>
              </a:spcBef>
              <a:buSzPts val="2000"/>
            </a:pPr>
            <a:r>
              <a:rPr lang="en-US" sz="2000"/>
              <a:t>Storage network</a:t>
            </a:r>
            <a:endParaRPr/>
          </a:p>
          <a:p>
            <a:pPr marL="1143000" lvl="2" indent="-228600">
              <a:spcBef>
                <a:spcPts val="400"/>
              </a:spcBef>
              <a:buSzPts val="2000"/>
            </a:pPr>
            <a:r>
              <a:rPr lang="en-US" sz="2000"/>
              <a:t>Connect VMs to remote storage system</a:t>
            </a:r>
            <a:endParaRPr/>
          </a:p>
          <a:p>
            <a:pPr marL="557213" lvl="1" indent="-214312">
              <a:spcBef>
                <a:spcPts val="400"/>
              </a:spcBef>
              <a:buSzPts val="2000"/>
            </a:pPr>
            <a:r>
              <a:rPr lang="en-US" sz="2000"/>
              <a:t>Management network</a:t>
            </a:r>
            <a:endParaRPr/>
          </a:p>
          <a:p>
            <a:pPr marL="1143000" lvl="2" indent="-228600">
              <a:spcBef>
                <a:spcPts val="400"/>
              </a:spcBef>
              <a:buSzPts val="2000"/>
            </a:pPr>
            <a:r>
              <a:rPr lang="en-US" sz="2000"/>
              <a:t>Individual links for system administration</a:t>
            </a:r>
            <a:endParaRPr/>
          </a:p>
          <a:p>
            <a:pPr marL="255985" indent="-128985">
              <a:buSzPts val="2000"/>
              <a:buNone/>
            </a:pPr>
            <a:endParaRPr sz="2000"/>
          </a:p>
        </p:txBody>
      </p:sp>
      <p:pic>
        <p:nvPicPr>
          <p:cNvPr id="252" name="Google Shape;25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6427" y="2514602"/>
            <a:ext cx="3457575" cy="35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9"/>
          <p:cNvSpPr txBox="1">
            <a:spLocks noGrp="1"/>
          </p:cNvSpPr>
          <p:nvPr>
            <p:ph type="body" idx="1"/>
          </p:nvPr>
        </p:nvSpPr>
        <p:spPr>
          <a:xfrm>
            <a:off x="245444" y="155608"/>
            <a:ext cx="6537960" cy="77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/>
            <a:r>
              <a:rPr lang="en-US"/>
              <a:t>Internal Network Virtualization</a:t>
            </a:r>
            <a:endParaRPr/>
          </a:p>
        </p:txBody>
      </p:sp>
      <p:pic>
        <p:nvPicPr>
          <p:cNvPr id="258" name="Google Shape;25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2086898"/>
            <a:ext cx="7010400" cy="46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9"/>
          <p:cNvSpPr txBox="1"/>
          <p:nvPr/>
        </p:nvSpPr>
        <p:spPr>
          <a:xfrm>
            <a:off x="1524000" y="1447802"/>
            <a:ext cx="553792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b="1">
                <a:solidFill>
                  <a:srgbClr val="17365D"/>
                </a:solidFill>
                <a:latin typeface="Calibri"/>
                <a:ea typeface="Calibri"/>
                <a:cs typeface="Calibri"/>
                <a:sym typeface="Calibri"/>
              </a:rPr>
              <a:t>Network virtualization example: VMware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B8519-F020-5F41-9762-E63B0FD7E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Network layer: data plane, control plane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64CE4-E4F1-4F4A-A1DB-26BB66DC44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8956" y="2007808"/>
            <a:ext cx="3466273" cy="326350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  <a:defRPr/>
            </a:pPr>
            <a:r>
              <a:rPr lang="en-US" sz="2400" dirty="0">
                <a:solidFill>
                  <a:srgbClr val="CC0000"/>
                </a:solidFill>
              </a:rPr>
              <a:t>Data plane:</a:t>
            </a:r>
          </a:p>
          <a:p>
            <a:pPr marL="219075" indent="-219075">
              <a:spcBef>
                <a:spcPts val="450"/>
              </a:spcBef>
              <a:buFont typeface="Wingdings" charset="2"/>
              <a:buChar char="§"/>
              <a:defRPr/>
            </a:pPr>
            <a:r>
              <a:rPr lang="en-US" i="1" dirty="0">
                <a:solidFill>
                  <a:srgbClr val="0000A3"/>
                </a:solidFill>
              </a:rPr>
              <a:t>local</a:t>
            </a:r>
            <a:r>
              <a:rPr lang="en-US" dirty="0"/>
              <a:t>, per-router function</a:t>
            </a:r>
          </a:p>
          <a:p>
            <a:pPr marL="219075" indent="-219075">
              <a:spcBef>
                <a:spcPts val="450"/>
              </a:spcBef>
              <a:buFont typeface="Wingdings" charset="2"/>
              <a:buChar char="§"/>
              <a:defRPr/>
            </a:pPr>
            <a:r>
              <a:rPr lang="en-US" dirty="0"/>
              <a:t>determines how datagram arriving on router input port is forwarded to router output port</a:t>
            </a:r>
          </a:p>
          <a:p>
            <a:pPr marL="97631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DB0211-6ED0-7F44-B672-CF345E4B3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08662" y="2017750"/>
            <a:ext cx="4127224" cy="34611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  <a:defRPr/>
            </a:pPr>
            <a:r>
              <a:rPr lang="en-US" sz="2400" dirty="0">
                <a:solidFill>
                  <a:srgbClr val="CC0000"/>
                </a:solidFill>
              </a:rPr>
              <a:t>Control plane</a:t>
            </a:r>
          </a:p>
          <a:p>
            <a:pPr marL="171450" indent="-171450">
              <a:spcBef>
                <a:spcPts val="450"/>
              </a:spcBef>
              <a:defRPr/>
            </a:pPr>
            <a:r>
              <a:rPr lang="en-US" i="1" dirty="0">
                <a:solidFill>
                  <a:srgbClr val="0000A3"/>
                </a:solidFill>
              </a:rPr>
              <a:t>network-wide</a:t>
            </a:r>
            <a:r>
              <a:rPr lang="en-US" dirty="0"/>
              <a:t> logic</a:t>
            </a:r>
          </a:p>
          <a:p>
            <a:pPr marL="171450" indent="-171450">
              <a:spcBef>
                <a:spcPts val="450"/>
              </a:spcBef>
              <a:defRPr/>
            </a:pPr>
            <a:r>
              <a:rPr lang="en-US" dirty="0"/>
              <a:t>determines how datagram is routed among routers along end-end path from source host to destination host</a:t>
            </a:r>
          </a:p>
          <a:p>
            <a:endParaRPr lang="en-US" dirty="0"/>
          </a:p>
        </p:txBody>
      </p:sp>
      <p:grpSp>
        <p:nvGrpSpPr>
          <p:cNvPr id="34" name="Group 8">
            <a:extLst>
              <a:ext uri="{FF2B5EF4-FFF2-40B4-BE49-F238E27FC236}">
                <a16:creationId xmlns:a16="http://schemas.microsoft.com/office/drawing/2014/main" id="{A631C563-0189-334C-BAD6-5E7863CB03FA}"/>
              </a:ext>
            </a:extLst>
          </p:cNvPr>
          <p:cNvGrpSpPr>
            <a:grpSpLocks/>
          </p:cNvGrpSpPr>
          <p:nvPr/>
        </p:nvGrpSpPr>
        <p:grpSpPr bwMode="auto">
          <a:xfrm>
            <a:off x="885827" y="5212426"/>
            <a:ext cx="2732485" cy="1187054"/>
            <a:chOff x="842050" y="4767952"/>
            <a:chExt cx="3644169" cy="1582996"/>
          </a:xfrm>
        </p:grpSpPr>
        <p:sp>
          <p:nvSpPr>
            <p:cNvPr id="35" name="Freeform 2">
              <a:extLst>
                <a:ext uri="{FF2B5EF4-FFF2-40B4-BE49-F238E27FC236}">
                  <a16:creationId xmlns:a16="http://schemas.microsoft.com/office/drawing/2014/main" id="{4BAC525B-86C4-444C-8006-DE0779B6A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1886" y="5436399"/>
              <a:ext cx="1894333" cy="914549"/>
            </a:xfrm>
            <a:custGeom>
              <a:avLst/>
              <a:gdLst>
                <a:gd name="T0" fmla="*/ 1611 w 10001"/>
                <a:gd name="T1" fmla="*/ 374679 h 10125"/>
                <a:gd name="T2" fmla="*/ 287991 w 10001"/>
                <a:gd name="T3" fmla="*/ 147961 h 10125"/>
                <a:gd name="T4" fmla="*/ 1260716 w 10001"/>
                <a:gd name="T5" fmla="*/ 93322 h 10125"/>
                <a:gd name="T6" fmla="*/ 2011909 w 10001"/>
                <a:gd name="T7" fmla="*/ 0 h 10125"/>
                <a:gd name="T8" fmla="*/ 2706712 w 10001"/>
                <a:gd name="T9" fmla="*/ 93600 h 10125"/>
                <a:gd name="T10" fmla="*/ 3255305 w 10001"/>
                <a:gd name="T11" fmla="*/ 46104 h 10125"/>
                <a:gd name="T12" fmla="*/ 4023415 w 10001"/>
                <a:gd name="T13" fmla="*/ 277276 h 10125"/>
                <a:gd name="T14" fmla="*/ 3463544 w 10001"/>
                <a:gd name="T15" fmla="*/ 630526 h 10125"/>
                <a:gd name="T16" fmla="*/ 2817478 w 10001"/>
                <a:gd name="T17" fmla="*/ 864758 h 10125"/>
                <a:gd name="T18" fmla="*/ 2137577 w 10001"/>
                <a:gd name="T19" fmla="*/ 820324 h 10125"/>
                <a:gd name="T20" fmla="*/ 1760571 w 10001"/>
                <a:gd name="T21" fmla="*/ 919490 h 10125"/>
                <a:gd name="T22" fmla="*/ 1264743 w 10001"/>
                <a:gd name="T23" fmla="*/ 929416 h 10125"/>
                <a:gd name="T24" fmla="*/ 877667 w 10001"/>
                <a:gd name="T25" fmla="*/ 732382 h 10125"/>
                <a:gd name="T26" fmla="*/ 478105 w 10001"/>
                <a:gd name="T27" fmla="*/ 695276 h 10125"/>
                <a:gd name="T28" fmla="*/ 1611 w 10001"/>
                <a:gd name="T29" fmla="*/ 374679 h 101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001" h="10125">
                  <a:moveTo>
                    <a:pt x="4" y="4039"/>
                  </a:moveTo>
                  <a:cubicBezTo>
                    <a:pt x="-29" y="2271"/>
                    <a:pt x="194" y="2100"/>
                    <a:pt x="715" y="1595"/>
                  </a:cubicBezTo>
                  <a:cubicBezTo>
                    <a:pt x="1236" y="1089"/>
                    <a:pt x="2417" y="1272"/>
                    <a:pt x="3130" y="1006"/>
                  </a:cubicBezTo>
                  <a:cubicBezTo>
                    <a:pt x="3843" y="740"/>
                    <a:pt x="4397" y="0"/>
                    <a:pt x="4995" y="0"/>
                  </a:cubicBezTo>
                  <a:cubicBezTo>
                    <a:pt x="5593" y="1"/>
                    <a:pt x="6206" y="926"/>
                    <a:pt x="6720" y="1009"/>
                  </a:cubicBezTo>
                  <a:cubicBezTo>
                    <a:pt x="7234" y="1092"/>
                    <a:pt x="7536" y="241"/>
                    <a:pt x="8082" y="497"/>
                  </a:cubicBezTo>
                  <a:cubicBezTo>
                    <a:pt x="8628" y="756"/>
                    <a:pt x="9854" y="442"/>
                    <a:pt x="9989" y="2989"/>
                  </a:cubicBezTo>
                  <a:cubicBezTo>
                    <a:pt x="10124" y="5536"/>
                    <a:pt x="9098" y="5742"/>
                    <a:pt x="8599" y="6797"/>
                  </a:cubicBezTo>
                  <a:cubicBezTo>
                    <a:pt x="8100" y="7852"/>
                    <a:pt x="7544" y="8981"/>
                    <a:pt x="6995" y="9322"/>
                  </a:cubicBezTo>
                  <a:cubicBezTo>
                    <a:pt x="6446" y="9663"/>
                    <a:pt x="5793" y="8957"/>
                    <a:pt x="5307" y="8843"/>
                  </a:cubicBezTo>
                  <a:cubicBezTo>
                    <a:pt x="4819" y="8726"/>
                    <a:pt x="4628" y="10048"/>
                    <a:pt x="4371" y="9912"/>
                  </a:cubicBezTo>
                  <a:cubicBezTo>
                    <a:pt x="4114" y="9775"/>
                    <a:pt x="3505" y="10355"/>
                    <a:pt x="3140" y="10019"/>
                  </a:cubicBezTo>
                  <a:cubicBezTo>
                    <a:pt x="2774" y="9683"/>
                    <a:pt x="2820" y="8138"/>
                    <a:pt x="2179" y="7895"/>
                  </a:cubicBezTo>
                  <a:cubicBezTo>
                    <a:pt x="1586" y="6800"/>
                    <a:pt x="1549" y="8137"/>
                    <a:pt x="1187" y="7495"/>
                  </a:cubicBezTo>
                  <a:cubicBezTo>
                    <a:pt x="825" y="6852"/>
                    <a:pt x="-7" y="6157"/>
                    <a:pt x="4" y="403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66CCFF"/>
                </a:gs>
                <a:gs pos="100000">
                  <a:srgbClr val="FFFFFF"/>
                </a:gs>
                <a:gs pos="50000">
                  <a:srgbClr val="FFFFFF"/>
                </a:gs>
              </a:gsLst>
              <a:lin ang="0" scaled="1"/>
              <a:tileRect/>
            </a:gradFill>
            <a:ln>
              <a:noFill/>
            </a:ln>
          </p:spPr>
          <p:txBody>
            <a:bodyPr wrap="none"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D15FAE8-03F8-BA4A-951E-9D4D23E6D586}"/>
                </a:ext>
              </a:extLst>
            </p:cNvPr>
            <p:cNvCxnSpPr/>
            <p:nvPr/>
          </p:nvCxnSpPr>
          <p:spPr>
            <a:xfrm flipV="1">
              <a:off x="3261968" y="5558656"/>
              <a:ext cx="500180" cy="157189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744B5FC-216C-3645-866B-ECC6E4613BA8}"/>
                </a:ext>
              </a:extLst>
            </p:cNvPr>
            <p:cNvCxnSpPr/>
            <p:nvPr/>
          </p:nvCxnSpPr>
          <p:spPr>
            <a:xfrm>
              <a:off x="3111121" y="5774591"/>
              <a:ext cx="862215" cy="10479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AF9B2C2-7AB9-604B-B4AE-5D6F8CA0DFF9}"/>
                </a:ext>
              </a:extLst>
            </p:cNvPr>
            <p:cNvCxnSpPr/>
            <p:nvPr/>
          </p:nvCxnSpPr>
          <p:spPr>
            <a:xfrm>
              <a:off x="3123824" y="5880971"/>
              <a:ext cx="714543" cy="27468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50A0971-27B1-0A40-B11B-F30D52475911}"/>
                </a:ext>
              </a:extLst>
            </p:cNvPr>
            <p:cNvCxnSpPr/>
            <p:nvPr/>
          </p:nvCxnSpPr>
          <p:spPr>
            <a:xfrm flipH="1">
              <a:off x="1283479" y="5801583"/>
              <a:ext cx="1506892" cy="1587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40" name="TextBox 265">
              <a:extLst>
                <a:ext uri="{FF2B5EF4-FFF2-40B4-BE49-F238E27FC236}">
                  <a16:creationId xmlns:a16="http://schemas.microsoft.com/office/drawing/2014/main" id="{4BD8D488-F9B4-5D47-8E0A-4854620983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8813" y="5473700"/>
              <a:ext cx="331793" cy="307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altLang="en-US" sz="900">
                  <a:solidFill>
                    <a:srgbClr val="000000"/>
                  </a:solidFill>
                  <a:cs typeface="+mn-cs"/>
                </a:rPr>
                <a:t>1</a:t>
              </a:r>
            </a:p>
          </p:txBody>
        </p:sp>
        <p:sp>
          <p:nvSpPr>
            <p:cNvPr id="41" name="TextBox 281">
              <a:extLst>
                <a:ext uri="{FF2B5EF4-FFF2-40B4-BE49-F238E27FC236}">
                  <a16:creationId xmlns:a16="http://schemas.microsoft.com/office/drawing/2014/main" id="{AD5D47CA-82AD-DC4E-A2CC-F6555ADBB7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3438" y="5761037"/>
              <a:ext cx="331793" cy="307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altLang="en-US" sz="900">
                  <a:solidFill>
                    <a:srgbClr val="000000"/>
                  </a:solidFill>
                  <a:cs typeface="+mn-cs"/>
                </a:rPr>
                <a:t>2</a:t>
              </a:r>
            </a:p>
          </p:txBody>
        </p:sp>
        <p:sp>
          <p:nvSpPr>
            <p:cNvPr id="42" name="TextBox 282">
              <a:extLst>
                <a:ext uri="{FF2B5EF4-FFF2-40B4-BE49-F238E27FC236}">
                  <a16:creationId xmlns:a16="http://schemas.microsoft.com/office/drawing/2014/main" id="{755C7E60-8A5C-5B4E-BCD3-83EC372268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8638" y="5862638"/>
              <a:ext cx="331793" cy="307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altLang="en-US" sz="900">
                  <a:solidFill>
                    <a:srgbClr val="000000"/>
                  </a:solidFill>
                  <a:cs typeface="+mn-cs"/>
                </a:rPr>
                <a:t>3</a:t>
              </a:r>
            </a:p>
          </p:txBody>
        </p:sp>
        <p:grpSp>
          <p:nvGrpSpPr>
            <p:cNvPr id="43" name="Group 5">
              <a:extLst>
                <a:ext uri="{FF2B5EF4-FFF2-40B4-BE49-F238E27FC236}">
                  <a16:creationId xmlns:a16="http://schemas.microsoft.com/office/drawing/2014/main" id="{DA838191-9D78-6E40-B146-38B5229893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8213" y="5237165"/>
              <a:ext cx="1616075" cy="554978"/>
              <a:chOff x="-4079003" y="2717403"/>
              <a:chExt cx="1616718" cy="556245"/>
            </a:xfrm>
          </p:grpSpPr>
          <p:sp>
            <p:nvSpPr>
              <p:cNvPr id="56" name="Rectangle 97">
                <a:extLst>
                  <a:ext uri="{FF2B5EF4-FFF2-40B4-BE49-F238E27FC236}">
                    <a16:creationId xmlns:a16="http://schemas.microsoft.com/office/drawing/2014/main" id="{79AE2BC3-C380-EE40-9462-41F3726CC3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4052413" y="2965119"/>
                <a:ext cx="1290538" cy="208750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altLang="en-US" sz="135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57" name="Rectangle 98">
                <a:extLst>
                  <a:ext uri="{FF2B5EF4-FFF2-40B4-BE49-F238E27FC236}">
                    <a16:creationId xmlns:a16="http://schemas.microsoft.com/office/drawing/2014/main" id="{2D568618-D5B3-354C-974C-0C2355EDE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4079003" y="2985994"/>
                <a:ext cx="1281675" cy="208750"/>
              </a:xfrm>
              <a:prstGeom prst="rect">
                <a:avLst/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altLang="en-US" sz="135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58" name="Line 99">
                <a:extLst>
                  <a:ext uri="{FF2B5EF4-FFF2-40B4-BE49-F238E27FC236}">
                    <a16:creationId xmlns:a16="http://schemas.microsoft.com/office/drawing/2014/main" id="{D67E4958-4052-B649-83B2-2706B277FB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2933828" y="3101502"/>
                <a:ext cx="471543" cy="0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9" name="Rectangle 104">
                <a:extLst>
                  <a:ext uri="{FF2B5EF4-FFF2-40B4-BE49-F238E27FC236}">
                    <a16:creationId xmlns:a16="http://schemas.microsoft.com/office/drawing/2014/main" id="{A6E72E22-A826-4E49-AA53-8A5FCBA23E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77007" y="2988777"/>
                <a:ext cx="476861" cy="21014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altLang="en-US" sz="135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60" name="Text Box 105">
                <a:extLst>
                  <a:ext uri="{FF2B5EF4-FFF2-40B4-BE49-F238E27FC236}">
                    <a16:creationId xmlns:a16="http://schemas.microsoft.com/office/drawing/2014/main" id="{1BBEBC69-F691-7B4E-AA1F-3F1CFFF5C6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3430189" y="2965119"/>
                <a:ext cx="588567" cy="3085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en-US" altLang="en-US" sz="900">
                    <a:solidFill>
                      <a:srgbClr val="000000"/>
                    </a:solidFill>
                    <a:cs typeface="+mn-cs"/>
                  </a:rPr>
                  <a:t>0111</a:t>
                </a:r>
              </a:p>
            </p:txBody>
          </p:sp>
          <p:sp>
            <p:nvSpPr>
              <p:cNvPr id="61" name="Line 119">
                <a:extLst>
                  <a:ext uri="{FF2B5EF4-FFF2-40B4-BE49-F238E27FC236}">
                    <a16:creationId xmlns:a16="http://schemas.microsoft.com/office/drawing/2014/main" id="{4522617A-F9E8-6C4D-890C-B40CD1F2DA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3621642" y="2717403"/>
                <a:ext cx="405953" cy="3006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4" name="TextBox 6">
              <a:extLst>
                <a:ext uri="{FF2B5EF4-FFF2-40B4-BE49-F238E27FC236}">
                  <a16:creationId xmlns:a16="http://schemas.microsoft.com/office/drawing/2014/main" id="{E04647EA-CE57-8E43-979A-6EBC3F213D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2050" y="4767952"/>
              <a:ext cx="1992313" cy="554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altLang="en-US" sz="1050">
                  <a:solidFill>
                    <a:srgbClr val="000000"/>
                  </a:solidFill>
                  <a:cs typeface="+mn-cs"/>
                </a:rPr>
                <a:t>values in arriving </a:t>
              </a:r>
            </a:p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altLang="en-US" sz="1050">
                  <a:solidFill>
                    <a:srgbClr val="000000"/>
                  </a:solidFill>
                  <a:cs typeface="+mn-cs"/>
                </a:rPr>
                <a:t>packet header</a:t>
              </a:r>
              <a:endParaRPr lang="en-US" altLang="en-US" sz="135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45" name="Group 357">
              <a:extLst>
                <a:ext uri="{FF2B5EF4-FFF2-40B4-BE49-F238E27FC236}">
                  <a16:creationId xmlns:a16="http://schemas.microsoft.com/office/drawing/2014/main" id="{09AF8C17-7E42-874A-B83C-5931470E1E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4625" y="5659438"/>
              <a:ext cx="565150" cy="293687"/>
              <a:chOff x="1871277" y="1576300"/>
              <a:chExt cx="1128371" cy="437861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442B41FA-D8CE-DA4F-BCCC-0C4BA14A78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3504" y="1693538"/>
                <a:ext cx="1125467" cy="319572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latin typeface="Gill Sans MT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77B4157-033B-B042-B386-C7E81265D594}"/>
                  </a:ext>
                </a:extLst>
              </p:cNvPr>
              <p:cNvSpPr/>
              <p:nvPr/>
            </p:nvSpPr>
            <p:spPr bwMode="auto">
              <a:xfrm>
                <a:off x="1870334" y="1738514"/>
                <a:ext cx="1128637" cy="115994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2D486A47-1979-CC46-BE7C-FE1EE9FB35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0334" y="1575177"/>
                <a:ext cx="1125465" cy="319572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latin typeface="Gill Sans MT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573261F5-AADE-5B49-B26C-73A061CB4A13}"/>
                  </a:ext>
                </a:extLst>
              </p:cNvPr>
              <p:cNvSpPr/>
              <p:nvPr/>
            </p:nvSpPr>
            <p:spPr bwMode="auto">
              <a:xfrm>
                <a:off x="2158833" y="1672232"/>
                <a:ext cx="548468" cy="16097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1AFE4CA0-422C-BB45-8378-5923AFA3A2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1767" y="1631990"/>
                <a:ext cx="662599" cy="111258"/>
              </a:xfrm>
              <a:custGeom>
                <a:avLst/>
                <a:gdLst>
                  <a:gd name="T0" fmla="*/ 0 w 3723451"/>
                  <a:gd name="T1" fmla="*/ 27219 h 932950"/>
                  <a:gd name="T2" fmla="*/ 116589 w 3723451"/>
                  <a:gd name="T3" fmla="*/ 321 h 932950"/>
                  <a:gd name="T4" fmla="*/ 330241 w 3723451"/>
                  <a:gd name="T5" fmla="*/ 62079 h 932950"/>
                  <a:gd name="T6" fmla="*/ 534068 w 3723451"/>
                  <a:gd name="T7" fmla="*/ 0 h 932950"/>
                  <a:gd name="T8" fmla="*/ 662599 w 3723451"/>
                  <a:gd name="T9" fmla="*/ 24703 h 932950"/>
                  <a:gd name="T10" fmla="*/ 566972 w 3723451"/>
                  <a:gd name="T11" fmla="*/ 55080 h 932950"/>
                  <a:gd name="T12" fmla="*/ 536184 w 3723451"/>
                  <a:gd name="T13" fmla="*/ 46891 h 932950"/>
                  <a:gd name="T14" fmla="*/ 333995 w 3723451"/>
                  <a:gd name="T15" fmla="*/ 111258 h 932950"/>
                  <a:gd name="T16" fmla="*/ 126634 w 3723451"/>
                  <a:gd name="T17" fmla="*/ 49258 h 932950"/>
                  <a:gd name="T18" fmla="*/ 93107 w 3723451"/>
                  <a:gd name="T19" fmla="*/ 55950 h 932950"/>
                  <a:gd name="T20" fmla="*/ 0 w 3723451"/>
                  <a:gd name="T21" fmla="*/ 27219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C2270E51-2490-C240-AD5F-825154ECC1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103" y="1726678"/>
                <a:ext cx="244114" cy="97055"/>
              </a:xfrm>
              <a:custGeom>
                <a:avLst/>
                <a:gdLst>
                  <a:gd name="T0" fmla="*/ 0 w 1366596"/>
                  <a:gd name="T1" fmla="*/ 0 h 809868"/>
                  <a:gd name="T2" fmla="*/ 244114 w 1366596"/>
                  <a:gd name="T3" fmla="*/ 74997 h 809868"/>
                  <a:gd name="T4" fmla="*/ 154523 w 1366596"/>
                  <a:gd name="T5" fmla="*/ 97055 h 809868"/>
                  <a:gd name="T6" fmla="*/ 822 w 1366596"/>
                  <a:gd name="T7" fmla="*/ 51285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008859F4-DF2D-4347-8249-C929496F3B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086" y="1729045"/>
                <a:ext cx="240945" cy="97056"/>
              </a:xfrm>
              <a:custGeom>
                <a:avLst/>
                <a:gdLst>
                  <a:gd name="T0" fmla="*/ 237656 w 1348191"/>
                  <a:gd name="T1" fmla="*/ 0 h 791462"/>
                  <a:gd name="T2" fmla="*/ 240945 w 1348191"/>
                  <a:gd name="T3" fmla="*/ 46835 h 791462"/>
                  <a:gd name="T4" fmla="*/ 87168 w 1348191"/>
                  <a:gd name="T5" fmla="*/ 97056 h 791462"/>
                  <a:gd name="T6" fmla="*/ 0 w 1348191"/>
                  <a:gd name="T7" fmla="*/ 75049 h 791462"/>
                  <a:gd name="T8" fmla="*/ 237656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8255DA76-192D-044B-8762-92700C24A73E}"/>
                  </a:ext>
                </a:extLst>
              </p:cNvPr>
              <p:cNvCxnSpPr>
                <a:cxnSpLocks noChangeShapeType="1"/>
                <a:endCxn id="49" idx="2"/>
              </p:cNvCxnSpPr>
              <p:nvPr/>
            </p:nvCxnSpPr>
            <p:spPr bwMode="auto">
              <a:xfrm flipH="1" flipV="1">
                <a:off x="1870334" y="1736147"/>
                <a:ext cx="3169" cy="12309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B8121134-CF29-9643-A097-AC1724B9BC6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5800" y="1733779"/>
                <a:ext cx="3171" cy="12309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46" name="Freeform 120">
              <a:extLst>
                <a:ext uri="{FF2B5EF4-FFF2-40B4-BE49-F238E27FC236}">
                  <a16:creationId xmlns:a16="http://schemas.microsoft.com/office/drawing/2014/main" id="{AA8DABE2-7520-5C45-941C-F8EFCE33F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3963" y="5668963"/>
              <a:ext cx="982662" cy="233362"/>
            </a:xfrm>
            <a:custGeom>
              <a:avLst/>
              <a:gdLst>
                <a:gd name="T0" fmla="*/ 0 w 554"/>
                <a:gd name="T1" fmla="*/ 2147483647 h 167"/>
                <a:gd name="T2" fmla="*/ 2147483647 w 554"/>
                <a:gd name="T3" fmla="*/ 2147483647 h 167"/>
                <a:gd name="T4" fmla="*/ 2147483647 w 554"/>
                <a:gd name="T5" fmla="*/ 2147483647 h 167"/>
                <a:gd name="T6" fmla="*/ 0 60000 65536"/>
                <a:gd name="T7" fmla="*/ 0 60000 65536"/>
                <a:gd name="T8" fmla="*/ 0 60000 65536"/>
                <a:gd name="T9" fmla="*/ 0 w 554"/>
                <a:gd name="T10" fmla="*/ 0 h 167"/>
                <a:gd name="T11" fmla="*/ 554 w 554"/>
                <a:gd name="T12" fmla="*/ 167 h 16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54" h="167">
                  <a:moveTo>
                    <a:pt x="0" y="10"/>
                  </a:moveTo>
                  <a:cubicBezTo>
                    <a:pt x="102" y="0"/>
                    <a:pt x="240" y="5"/>
                    <a:pt x="324" y="26"/>
                  </a:cubicBezTo>
                  <a:cubicBezTo>
                    <a:pt x="416" y="52"/>
                    <a:pt x="502" y="120"/>
                    <a:pt x="554" y="167"/>
                  </a:cubicBezTo>
                </a:path>
              </a:pathLst>
            </a:custGeom>
            <a:noFill/>
            <a:ln w="57150" cmpd="sng">
              <a:solidFill>
                <a:srgbClr val="FF33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62" name="Content Placeholder 3">
            <a:extLst>
              <a:ext uri="{FF2B5EF4-FFF2-40B4-BE49-F238E27FC236}">
                <a16:creationId xmlns:a16="http://schemas.microsoft.com/office/drawing/2014/main" id="{A06F5D4D-83A2-064D-AF5B-6B67A6A12AB8}"/>
              </a:ext>
            </a:extLst>
          </p:cNvPr>
          <p:cNvSpPr txBox="1">
            <a:spLocks/>
          </p:cNvSpPr>
          <p:nvPr/>
        </p:nvSpPr>
        <p:spPr>
          <a:xfrm>
            <a:off x="4691439" y="5124047"/>
            <a:ext cx="4127224" cy="157174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685800">
              <a:spcBef>
                <a:spcPts val="450"/>
              </a:spcBef>
              <a:defRPr/>
            </a:pPr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two control-plane approaches:</a:t>
            </a:r>
          </a:p>
          <a:p>
            <a:pPr marL="521494" lvl="1" indent="-173831" defTabSz="685800">
              <a:spcBef>
                <a:spcPts val="375"/>
              </a:spcBef>
              <a:defRPr/>
            </a:pPr>
            <a:r>
              <a:rPr lang="en-US" sz="1800" i="1" dirty="0">
                <a:solidFill>
                  <a:srgbClr val="000090"/>
                </a:solidFill>
                <a:latin typeface="Calibri" panose="020F0502020204030204"/>
              </a:rPr>
              <a:t>traditional routing algorithms: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implemented in routers</a:t>
            </a:r>
          </a:p>
          <a:p>
            <a:pPr marL="521494" lvl="1" indent="-173831" defTabSz="685800">
              <a:spcBef>
                <a:spcPts val="375"/>
              </a:spcBef>
              <a:defRPr/>
            </a:pPr>
            <a:r>
              <a:rPr lang="en-US" sz="1800" i="1" dirty="0">
                <a:solidFill>
                  <a:srgbClr val="000090"/>
                </a:solidFill>
                <a:latin typeface="Calibri" panose="020F0502020204030204"/>
              </a:rPr>
              <a:t>software-defined networking (SDN)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: implemented in (remote) servers</a:t>
            </a:r>
          </a:p>
          <a:p>
            <a:pPr marL="264319" indent="-166688" defTabSz="685800">
              <a:spcBef>
                <a:spcPts val="750"/>
              </a:spcBef>
              <a:defRPr/>
            </a:pPr>
            <a:endParaRPr lang="en-US" sz="21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3506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B46D7-DEDF-364B-99E9-3FB1F889B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66909"/>
            <a:ext cx="7886700" cy="670967"/>
          </a:xfrm>
        </p:spPr>
        <p:txBody>
          <a:bodyPr>
            <a:normAutofit/>
          </a:bodyPr>
          <a:lstStyle/>
          <a:p>
            <a:r>
              <a:rPr lang="en-US" sz="3600" dirty="0"/>
              <a:t>Per-router control plane</a:t>
            </a:r>
          </a:p>
        </p:txBody>
      </p:sp>
      <p:sp>
        <p:nvSpPr>
          <p:cNvPr id="4" name="TextBox 257">
            <a:extLst>
              <a:ext uri="{FF2B5EF4-FFF2-40B4-BE49-F238E27FC236}">
                <a16:creationId xmlns:a16="http://schemas.microsoft.com/office/drawing/2014/main" id="{8EB40520-A927-A94E-975A-4093319F1C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580" y="1683081"/>
            <a:ext cx="824036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>
              <a:buClrTx/>
              <a:defRPr/>
            </a:pPr>
            <a:r>
              <a:rPr lang="en-US" altLang="en-US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Individual routing algorithm components </a:t>
            </a:r>
            <a:r>
              <a:rPr lang="en-US" altLang="en-US" i="1" kern="1200" dirty="0">
                <a:solidFill>
                  <a:srgbClr val="000090"/>
                </a:solidFill>
                <a:latin typeface="Calibri" panose="020F0502020204030204"/>
                <a:cs typeface="+mn-cs"/>
              </a:rPr>
              <a:t>in each and every router </a:t>
            </a:r>
            <a:r>
              <a:rPr lang="en-US" altLang="en-US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interact in the control plane</a:t>
            </a:r>
          </a:p>
        </p:txBody>
      </p:sp>
      <p:sp>
        <p:nvSpPr>
          <p:cNvPr id="238" name="Freeform 2">
            <a:extLst>
              <a:ext uri="{FF2B5EF4-FFF2-40B4-BE49-F238E27FC236}">
                <a16:creationId xmlns:a16="http://schemas.microsoft.com/office/drawing/2014/main" id="{66A80B54-F93B-A94A-938E-DFA6C3C90E64}"/>
              </a:ext>
            </a:extLst>
          </p:cNvPr>
          <p:cNvSpPr>
            <a:spLocks/>
          </p:cNvSpPr>
          <p:nvPr/>
        </p:nvSpPr>
        <p:spPr bwMode="auto">
          <a:xfrm>
            <a:off x="3136989" y="4964959"/>
            <a:ext cx="3020615" cy="704850"/>
          </a:xfrm>
          <a:custGeom>
            <a:avLst/>
            <a:gdLst>
              <a:gd name="T0" fmla="*/ 2147483647 w 10001"/>
              <a:gd name="T1" fmla="*/ 2147483647 h 10125"/>
              <a:gd name="T2" fmla="*/ 2147483647 w 10001"/>
              <a:gd name="T3" fmla="*/ 2147483647 h 10125"/>
              <a:gd name="T4" fmla="*/ 2147483647 w 10001"/>
              <a:gd name="T5" fmla="*/ 2147483647 h 10125"/>
              <a:gd name="T6" fmla="*/ 2147483647 w 10001"/>
              <a:gd name="T7" fmla="*/ 0 h 10125"/>
              <a:gd name="T8" fmla="*/ 2147483647 w 10001"/>
              <a:gd name="T9" fmla="*/ 2147483647 h 10125"/>
              <a:gd name="T10" fmla="*/ 2147483647 w 10001"/>
              <a:gd name="T11" fmla="*/ 2147483647 h 10125"/>
              <a:gd name="T12" fmla="*/ 2147483647 w 10001"/>
              <a:gd name="T13" fmla="*/ 2147483647 h 10125"/>
              <a:gd name="T14" fmla="*/ 2147483647 w 10001"/>
              <a:gd name="T15" fmla="*/ 2147483647 h 10125"/>
              <a:gd name="T16" fmla="*/ 2147483647 w 10001"/>
              <a:gd name="T17" fmla="*/ 2147483647 h 10125"/>
              <a:gd name="T18" fmla="*/ 2147483647 w 10001"/>
              <a:gd name="T19" fmla="*/ 2147483647 h 10125"/>
              <a:gd name="T20" fmla="*/ 2147483647 w 10001"/>
              <a:gd name="T21" fmla="*/ 2147483647 h 10125"/>
              <a:gd name="T22" fmla="*/ 2147483647 w 10001"/>
              <a:gd name="T23" fmla="*/ 2147483647 h 10125"/>
              <a:gd name="T24" fmla="*/ 2147483647 w 10001"/>
              <a:gd name="T25" fmla="*/ 2147483647 h 10125"/>
              <a:gd name="T26" fmla="*/ 2147483647 w 10001"/>
              <a:gd name="T27" fmla="*/ 2147483647 h 10125"/>
              <a:gd name="T28" fmla="*/ 2147483647 w 10001"/>
              <a:gd name="T29" fmla="*/ 2147483647 h 1012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0001" h="10125">
                <a:moveTo>
                  <a:pt x="4" y="4039"/>
                </a:moveTo>
                <a:cubicBezTo>
                  <a:pt x="-29" y="2271"/>
                  <a:pt x="194" y="2100"/>
                  <a:pt x="715" y="1595"/>
                </a:cubicBezTo>
                <a:cubicBezTo>
                  <a:pt x="1236" y="1089"/>
                  <a:pt x="2417" y="1272"/>
                  <a:pt x="3130" y="1006"/>
                </a:cubicBezTo>
                <a:cubicBezTo>
                  <a:pt x="3843" y="740"/>
                  <a:pt x="4397" y="0"/>
                  <a:pt x="4995" y="0"/>
                </a:cubicBezTo>
                <a:cubicBezTo>
                  <a:pt x="5593" y="1"/>
                  <a:pt x="6206" y="926"/>
                  <a:pt x="6720" y="1009"/>
                </a:cubicBezTo>
                <a:cubicBezTo>
                  <a:pt x="7234" y="1092"/>
                  <a:pt x="7536" y="241"/>
                  <a:pt x="8082" y="497"/>
                </a:cubicBezTo>
                <a:cubicBezTo>
                  <a:pt x="8628" y="756"/>
                  <a:pt x="9854" y="442"/>
                  <a:pt x="9989" y="2989"/>
                </a:cubicBezTo>
                <a:cubicBezTo>
                  <a:pt x="10124" y="5536"/>
                  <a:pt x="9098" y="5742"/>
                  <a:pt x="8599" y="6797"/>
                </a:cubicBezTo>
                <a:cubicBezTo>
                  <a:pt x="8100" y="7852"/>
                  <a:pt x="7544" y="8981"/>
                  <a:pt x="6995" y="9322"/>
                </a:cubicBezTo>
                <a:cubicBezTo>
                  <a:pt x="6446" y="9663"/>
                  <a:pt x="5793" y="8957"/>
                  <a:pt x="5307" y="8843"/>
                </a:cubicBezTo>
                <a:cubicBezTo>
                  <a:pt x="4819" y="8726"/>
                  <a:pt x="4628" y="10048"/>
                  <a:pt x="4371" y="9912"/>
                </a:cubicBezTo>
                <a:cubicBezTo>
                  <a:pt x="4114" y="9775"/>
                  <a:pt x="3505" y="10355"/>
                  <a:pt x="3140" y="10019"/>
                </a:cubicBezTo>
                <a:cubicBezTo>
                  <a:pt x="2774" y="9683"/>
                  <a:pt x="2820" y="8138"/>
                  <a:pt x="2179" y="7895"/>
                </a:cubicBezTo>
                <a:cubicBezTo>
                  <a:pt x="1586" y="6800"/>
                  <a:pt x="1549" y="8137"/>
                  <a:pt x="1187" y="7495"/>
                </a:cubicBezTo>
                <a:cubicBezTo>
                  <a:pt x="825" y="6852"/>
                  <a:pt x="-7" y="6157"/>
                  <a:pt x="4" y="4039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1350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6B89A56E-4B45-1449-B1CC-C8EF7ABE50B3}"/>
              </a:ext>
            </a:extLst>
          </p:cNvPr>
          <p:cNvCxnSpPr/>
          <p:nvPr/>
        </p:nvCxnSpPr>
        <p:spPr>
          <a:xfrm flipV="1">
            <a:off x="3609666" y="5079259"/>
            <a:ext cx="987029" cy="98822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2740CBE6-0A59-E645-A69D-A9AE662529A8}"/>
              </a:ext>
            </a:extLst>
          </p:cNvPr>
          <p:cNvCxnSpPr/>
          <p:nvPr/>
        </p:nvCxnSpPr>
        <p:spPr>
          <a:xfrm>
            <a:off x="3526320" y="5218563"/>
            <a:ext cx="1694260" cy="225029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FEDEF0D8-C674-7A42-948E-7E305FE7E98D}"/>
              </a:ext>
            </a:extLst>
          </p:cNvPr>
          <p:cNvCxnSpPr/>
          <p:nvPr/>
        </p:nvCxnSpPr>
        <p:spPr>
          <a:xfrm>
            <a:off x="3535848" y="5298334"/>
            <a:ext cx="535781" cy="205978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88FEC270-B253-8E44-A411-9C7971EEB2C5}"/>
              </a:ext>
            </a:extLst>
          </p:cNvPr>
          <p:cNvCxnSpPr/>
          <p:nvPr/>
        </p:nvCxnSpPr>
        <p:spPr>
          <a:xfrm flipV="1">
            <a:off x="4299039" y="5443590"/>
            <a:ext cx="935831" cy="60722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829E7CD6-E2DF-3F41-969B-DA845A408D9F}"/>
              </a:ext>
            </a:extLst>
          </p:cNvPr>
          <p:cNvCxnSpPr/>
          <p:nvPr/>
        </p:nvCxnSpPr>
        <p:spPr>
          <a:xfrm>
            <a:off x="4794337" y="5103074"/>
            <a:ext cx="792956" cy="92869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DE601DF1-8D2D-2A46-BC8F-F868A11F76CA}"/>
              </a:ext>
            </a:extLst>
          </p:cNvPr>
          <p:cNvCxnSpPr/>
          <p:nvPr/>
        </p:nvCxnSpPr>
        <p:spPr>
          <a:xfrm flipV="1">
            <a:off x="4257366" y="5218563"/>
            <a:ext cx="1343025" cy="225029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A11DDE0B-F575-FA48-8F6B-03D4A7733DCF}"/>
              </a:ext>
            </a:extLst>
          </p:cNvPr>
          <p:cNvCxnSpPr/>
          <p:nvPr/>
        </p:nvCxnSpPr>
        <p:spPr>
          <a:xfrm flipV="1">
            <a:off x="5252727" y="5239995"/>
            <a:ext cx="441722" cy="203597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ADA6CD88-616E-B24E-8E41-831DCFC74F88}"/>
              </a:ext>
            </a:extLst>
          </p:cNvPr>
          <p:cNvCxnSpPr/>
          <p:nvPr/>
        </p:nvCxnSpPr>
        <p:spPr>
          <a:xfrm>
            <a:off x="4609791" y="5079259"/>
            <a:ext cx="610791" cy="300038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grpSp>
        <p:nvGrpSpPr>
          <p:cNvPr id="247" name="Group 7">
            <a:extLst>
              <a:ext uri="{FF2B5EF4-FFF2-40B4-BE49-F238E27FC236}">
                <a16:creationId xmlns:a16="http://schemas.microsoft.com/office/drawing/2014/main" id="{F23FF8D1-2C6B-9448-B97C-26AA0FF38328}"/>
              </a:ext>
            </a:extLst>
          </p:cNvPr>
          <p:cNvGrpSpPr>
            <a:grpSpLocks/>
          </p:cNvGrpSpPr>
          <p:nvPr/>
        </p:nvGrpSpPr>
        <p:grpSpPr bwMode="auto">
          <a:xfrm>
            <a:off x="3953755" y="5398349"/>
            <a:ext cx="422672" cy="220265"/>
            <a:chOff x="1871277" y="1576300"/>
            <a:chExt cx="1128371" cy="437861"/>
          </a:xfrm>
        </p:grpSpPr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F781E7E0-A5A4-AD4A-A844-E9A7BB7A797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55" y="1694641"/>
              <a:ext cx="1125193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3D5BD08E-FA2E-E04F-A545-2E0866784F93}"/>
                </a:ext>
              </a:extLst>
            </p:cNvPr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solidFill>
                  <a:srgbClr val="FFFFFF"/>
                </a:solidFill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01E234FF-7C0E-FD47-9DA3-FA961901317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193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563210E5-D710-8E45-8417-02EB79B5C81A}"/>
                </a:ext>
              </a:extLst>
            </p:cNvPr>
            <p:cNvSpPr/>
            <p:nvPr/>
          </p:nvSpPr>
          <p:spPr bwMode="auto">
            <a:xfrm>
              <a:off x="2160521" y="1673339"/>
              <a:ext cx="546704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solidFill>
                  <a:srgbClr val="FFFFFF"/>
                </a:solidFill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430FD04E-46A2-3749-B589-BEE902C8D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3307" y="1633104"/>
              <a:ext cx="661131" cy="111240"/>
            </a:xfrm>
            <a:custGeom>
              <a:avLst/>
              <a:gdLst>
                <a:gd name="T0" fmla="*/ 0 w 3723451"/>
                <a:gd name="T1" fmla="*/ 27215 h 932950"/>
                <a:gd name="T2" fmla="*/ 116331 w 3723451"/>
                <a:gd name="T3" fmla="*/ 321 h 932950"/>
                <a:gd name="T4" fmla="*/ 329509 w 3723451"/>
                <a:gd name="T5" fmla="*/ 62069 h 932950"/>
                <a:gd name="T6" fmla="*/ 532884 w 3723451"/>
                <a:gd name="T7" fmla="*/ 0 h 932950"/>
                <a:gd name="T8" fmla="*/ 661131 w 3723451"/>
                <a:gd name="T9" fmla="*/ 24699 h 932950"/>
                <a:gd name="T10" fmla="*/ 565716 w 3723451"/>
                <a:gd name="T11" fmla="*/ 55071 h 932950"/>
                <a:gd name="T12" fmla="*/ 534996 w 3723451"/>
                <a:gd name="T13" fmla="*/ 46883 h 932950"/>
                <a:gd name="T14" fmla="*/ 333255 w 3723451"/>
                <a:gd name="T15" fmla="*/ 111240 h 932950"/>
                <a:gd name="T16" fmla="*/ 126353 w 3723451"/>
                <a:gd name="T17" fmla="*/ 49250 h 932950"/>
                <a:gd name="T18" fmla="*/ 92901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BDBA4CA4-485A-D94A-B148-5C44318A1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765" y="1727776"/>
              <a:ext cx="241567" cy="97039"/>
            </a:xfrm>
            <a:custGeom>
              <a:avLst/>
              <a:gdLst>
                <a:gd name="T0" fmla="*/ 0 w 1366596"/>
                <a:gd name="T1" fmla="*/ 0 h 809868"/>
                <a:gd name="T2" fmla="*/ 241567 w 1366596"/>
                <a:gd name="T3" fmla="*/ 74985 h 809868"/>
                <a:gd name="T4" fmla="*/ 152911 w 1366596"/>
                <a:gd name="T5" fmla="*/ 97039 h 809868"/>
                <a:gd name="T6" fmla="*/ 813 w 1366596"/>
                <a:gd name="T7" fmla="*/ 5127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4F7BCFB0-4862-0040-98EF-79148CCE2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593" y="1730143"/>
              <a:ext cx="238389" cy="97040"/>
            </a:xfrm>
            <a:custGeom>
              <a:avLst/>
              <a:gdLst>
                <a:gd name="T0" fmla="*/ 235135 w 1348191"/>
                <a:gd name="T1" fmla="*/ 0 h 791462"/>
                <a:gd name="T2" fmla="*/ 238389 w 1348191"/>
                <a:gd name="T3" fmla="*/ 46827 h 791462"/>
                <a:gd name="T4" fmla="*/ 86243 w 1348191"/>
                <a:gd name="T5" fmla="*/ 97040 h 791462"/>
                <a:gd name="T6" fmla="*/ 0 w 1348191"/>
                <a:gd name="T7" fmla="*/ 75037 h 791462"/>
                <a:gd name="T8" fmla="*/ 235135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FA80ECE7-29EF-E045-8DE9-443E8B56CBA4}"/>
                </a:ext>
              </a:extLst>
            </p:cNvPr>
            <p:cNvCxnSpPr>
              <a:cxnSpLocks noChangeShapeType="1"/>
              <a:endCxn id="250" idx="2"/>
            </p:cNvCxnSpPr>
            <p:nvPr/>
          </p:nvCxnSpPr>
          <p:spPr bwMode="auto">
            <a:xfrm flipH="1" flipV="1">
              <a:off x="1871277" y="1737244"/>
              <a:ext cx="3178" cy="12307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86C4C8B-81F8-494E-B3C9-F2C152BA755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0" y="1734876"/>
              <a:ext cx="3178" cy="12307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57" name="Group 327">
            <a:extLst>
              <a:ext uri="{FF2B5EF4-FFF2-40B4-BE49-F238E27FC236}">
                <a16:creationId xmlns:a16="http://schemas.microsoft.com/office/drawing/2014/main" id="{C6D6E434-396F-824D-B42D-39B257E17412}"/>
              </a:ext>
            </a:extLst>
          </p:cNvPr>
          <p:cNvGrpSpPr>
            <a:grpSpLocks/>
          </p:cNvGrpSpPr>
          <p:nvPr/>
        </p:nvGrpSpPr>
        <p:grpSpPr bwMode="auto">
          <a:xfrm>
            <a:off x="4475250" y="4992345"/>
            <a:ext cx="423863" cy="219075"/>
            <a:chOff x="1871277" y="1576300"/>
            <a:chExt cx="1128371" cy="437861"/>
          </a:xfrm>
        </p:grpSpPr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BD523501-0761-ED43-9FA5-AEA15E2D1C9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2905"/>
              <a:ext cx="1125202" cy="321256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1B2C53EE-99C4-9041-B078-E1DEA73E56F8}"/>
                </a:ext>
              </a:extLst>
            </p:cNvPr>
            <p:cNvSpPr/>
            <p:nvPr/>
          </p:nvSpPr>
          <p:spPr bwMode="auto">
            <a:xfrm>
              <a:off x="1871277" y="1740499"/>
              <a:ext cx="1128371" cy="114225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solidFill>
                  <a:srgbClr val="FFFFFF"/>
                </a:solidFill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27361595-2FF4-1B46-839D-326969B484F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2125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89642470-FD74-1047-9747-D0EB2363B800}"/>
                </a:ext>
              </a:extLst>
            </p:cNvPr>
            <p:cNvSpPr/>
            <p:nvPr/>
          </p:nvSpPr>
          <p:spPr bwMode="auto">
            <a:xfrm>
              <a:off x="2159708" y="1673868"/>
              <a:ext cx="548339" cy="15943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solidFill>
                  <a:srgbClr val="FFFFFF"/>
                </a:solidFill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12E17BAF-3675-9946-91CF-C0BD05A47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412"/>
              <a:ext cx="662444" cy="111846"/>
            </a:xfrm>
            <a:custGeom>
              <a:avLst/>
              <a:gdLst>
                <a:gd name="T0" fmla="*/ 0 w 3723451"/>
                <a:gd name="T1" fmla="*/ 27363 h 932950"/>
                <a:gd name="T2" fmla="*/ 116562 w 3723451"/>
                <a:gd name="T3" fmla="*/ 322 h 932950"/>
                <a:gd name="T4" fmla="*/ 330164 w 3723451"/>
                <a:gd name="T5" fmla="*/ 62407 h 932950"/>
                <a:gd name="T6" fmla="*/ 533943 w 3723451"/>
                <a:gd name="T7" fmla="*/ 0 h 932950"/>
                <a:gd name="T8" fmla="*/ 662444 w 3723451"/>
                <a:gd name="T9" fmla="*/ 24834 h 932950"/>
                <a:gd name="T10" fmla="*/ 566839 w 3723451"/>
                <a:gd name="T11" fmla="*/ 55371 h 932950"/>
                <a:gd name="T12" fmla="*/ 536059 w 3723451"/>
                <a:gd name="T13" fmla="*/ 47138 h 932950"/>
                <a:gd name="T14" fmla="*/ 333917 w 3723451"/>
                <a:gd name="T15" fmla="*/ 111846 h 932950"/>
                <a:gd name="T16" fmla="*/ 126604 w 3723451"/>
                <a:gd name="T17" fmla="*/ 49519 h 932950"/>
                <a:gd name="T18" fmla="*/ 93086 w 3723451"/>
                <a:gd name="T19" fmla="*/ 56246 h 932950"/>
                <a:gd name="T20" fmla="*/ 0 w 3723451"/>
                <a:gd name="T21" fmla="*/ 27363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FB02D5C9-E16C-D545-9658-9B08CD700F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8599"/>
              <a:ext cx="244057" cy="97568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5393 h 809868"/>
                <a:gd name="T4" fmla="*/ 154487 w 1366596"/>
                <a:gd name="T5" fmla="*/ 97568 h 809868"/>
                <a:gd name="T6" fmla="*/ 822 w 1366596"/>
                <a:gd name="T7" fmla="*/ 5155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43C530C6-57F7-D943-BF8C-3B8BE501F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980"/>
              <a:ext cx="240888" cy="95187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5933 h 791462"/>
                <a:gd name="T4" fmla="*/ 87147 w 1348191"/>
                <a:gd name="T5" fmla="*/ 95187 h 791462"/>
                <a:gd name="T6" fmla="*/ 0 w 1348191"/>
                <a:gd name="T7" fmla="*/ 73604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04998C4B-6CC3-804D-8149-EB9753D18CA7}"/>
                </a:ext>
              </a:extLst>
            </p:cNvPr>
            <p:cNvCxnSpPr>
              <a:cxnSpLocks noChangeShapeType="1"/>
              <a:endCxn id="260" idx="2"/>
            </p:cNvCxnSpPr>
            <p:nvPr/>
          </p:nvCxnSpPr>
          <p:spPr bwMode="auto">
            <a:xfrm flipH="1" flipV="1">
              <a:off x="1871277" y="1735739"/>
              <a:ext cx="3169" cy="12374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565D2A47-CC6C-8440-A5DF-83E670BCAF1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3359"/>
              <a:ext cx="3171" cy="12374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67" name="Group 337">
            <a:extLst>
              <a:ext uri="{FF2B5EF4-FFF2-40B4-BE49-F238E27FC236}">
                <a16:creationId xmlns:a16="http://schemas.microsoft.com/office/drawing/2014/main" id="{82B40A4C-BCB9-0F49-86D8-65358510B247}"/>
              </a:ext>
            </a:extLst>
          </p:cNvPr>
          <p:cNvGrpSpPr>
            <a:grpSpLocks/>
          </p:cNvGrpSpPr>
          <p:nvPr/>
        </p:nvGrpSpPr>
        <p:grpSpPr bwMode="auto">
          <a:xfrm>
            <a:off x="4957452" y="5332862"/>
            <a:ext cx="422672" cy="220266"/>
            <a:chOff x="1871277" y="1576300"/>
            <a:chExt cx="1128371" cy="437861"/>
          </a:xfrm>
        </p:grpSpPr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683F4F4C-42FD-9846-A017-5B90A1CDF30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57" y="1694641"/>
              <a:ext cx="1125191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3F600344-6D5A-5149-9480-8AD325F910A2}"/>
                </a:ext>
              </a:extLst>
            </p:cNvPr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solidFill>
                  <a:srgbClr val="FFFFFF"/>
                </a:solidFill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358912A5-2365-7548-98D1-05C254AB8C9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191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856A4118-FA0A-BF49-876A-9D235E6C6E2E}"/>
                </a:ext>
              </a:extLst>
            </p:cNvPr>
            <p:cNvSpPr/>
            <p:nvPr/>
          </p:nvSpPr>
          <p:spPr bwMode="auto">
            <a:xfrm>
              <a:off x="2160522" y="1673340"/>
              <a:ext cx="546703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solidFill>
                  <a:srgbClr val="FFFFFF"/>
                </a:solidFill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73066D64-2E3F-F24D-B741-44F8F9E6C3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3309" y="1633103"/>
              <a:ext cx="661129" cy="111241"/>
            </a:xfrm>
            <a:custGeom>
              <a:avLst/>
              <a:gdLst>
                <a:gd name="T0" fmla="*/ 0 w 3723451"/>
                <a:gd name="T1" fmla="*/ 27215 h 932950"/>
                <a:gd name="T2" fmla="*/ 116330 w 3723451"/>
                <a:gd name="T3" fmla="*/ 321 h 932950"/>
                <a:gd name="T4" fmla="*/ 329508 w 3723451"/>
                <a:gd name="T5" fmla="*/ 62070 h 932950"/>
                <a:gd name="T6" fmla="*/ 532883 w 3723451"/>
                <a:gd name="T7" fmla="*/ 0 h 932950"/>
                <a:gd name="T8" fmla="*/ 661129 w 3723451"/>
                <a:gd name="T9" fmla="*/ 24700 h 932950"/>
                <a:gd name="T10" fmla="*/ 565714 w 3723451"/>
                <a:gd name="T11" fmla="*/ 55072 h 932950"/>
                <a:gd name="T12" fmla="*/ 534995 w 3723451"/>
                <a:gd name="T13" fmla="*/ 46883 h 932950"/>
                <a:gd name="T14" fmla="*/ 333254 w 3723451"/>
                <a:gd name="T15" fmla="*/ 111241 h 932950"/>
                <a:gd name="T16" fmla="*/ 126353 w 3723451"/>
                <a:gd name="T17" fmla="*/ 49251 h 932950"/>
                <a:gd name="T18" fmla="*/ 92901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63C7C818-A6BA-5B46-8663-C7EB1B1CE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763" y="1727776"/>
              <a:ext cx="241567" cy="97040"/>
            </a:xfrm>
            <a:custGeom>
              <a:avLst/>
              <a:gdLst>
                <a:gd name="T0" fmla="*/ 0 w 1366596"/>
                <a:gd name="T1" fmla="*/ 0 h 809868"/>
                <a:gd name="T2" fmla="*/ 241567 w 1366596"/>
                <a:gd name="T3" fmla="*/ 74985 h 809868"/>
                <a:gd name="T4" fmla="*/ 152911 w 1366596"/>
                <a:gd name="T5" fmla="*/ 97040 h 809868"/>
                <a:gd name="T6" fmla="*/ 813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958FEB88-75FB-2D44-9A10-0367FDB3A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595" y="1730144"/>
              <a:ext cx="238387" cy="97039"/>
            </a:xfrm>
            <a:custGeom>
              <a:avLst/>
              <a:gdLst>
                <a:gd name="T0" fmla="*/ 235133 w 1348191"/>
                <a:gd name="T1" fmla="*/ 0 h 791462"/>
                <a:gd name="T2" fmla="*/ 238387 w 1348191"/>
                <a:gd name="T3" fmla="*/ 46827 h 791462"/>
                <a:gd name="T4" fmla="*/ 86242 w 1348191"/>
                <a:gd name="T5" fmla="*/ 97039 h 791462"/>
                <a:gd name="T6" fmla="*/ 0 w 1348191"/>
                <a:gd name="T7" fmla="*/ 75036 h 791462"/>
                <a:gd name="T8" fmla="*/ 235133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E5F8810D-58B9-1B41-9069-743A57CBD942}"/>
                </a:ext>
              </a:extLst>
            </p:cNvPr>
            <p:cNvCxnSpPr>
              <a:cxnSpLocks noChangeShapeType="1"/>
              <a:endCxn id="270" idx="2"/>
            </p:cNvCxnSpPr>
            <p:nvPr/>
          </p:nvCxnSpPr>
          <p:spPr bwMode="auto">
            <a:xfrm flipH="1" flipV="1">
              <a:off x="1871277" y="1737243"/>
              <a:ext cx="3180" cy="1230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B7248C01-1BC9-084D-9C19-4C517E66801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68" y="1734877"/>
              <a:ext cx="3180" cy="1230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77" name="Group 347">
            <a:extLst>
              <a:ext uri="{FF2B5EF4-FFF2-40B4-BE49-F238E27FC236}">
                <a16:creationId xmlns:a16="http://schemas.microsoft.com/office/drawing/2014/main" id="{EA66C38A-2A9F-054D-B190-0607C48440C0}"/>
              </a:ext>
            </a:extLst>
          </p:cNvPr>
          <p:cNvGrpSpPr>
            <a:grpSpLocks/>
          </p:cNvGrpSpPr>
          <p:nvPr/>
        </p:nvGrpSpPr>
        <p:grpSpPr bwMode="auto">
          <a:xfrm>
            <a:off x="5499188" y="5097118"/>
            <a:ext cx="423863" cy="220266"/>
            <a:chOff x="1871277" y="1576300"/>
            <a:chExt cx="1128371" cy="437861"/>
          </a:xfrm>
        </p:grpSpPr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578C6C8A-3C2C-CA47-A52F-E5336E397A8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40527894-E8D6-8847-A758-9F4A98B89D5B}"/>
                </a:ext>
              </a:extLst>
            </p:cNvPr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solidFill>
                  <a:srgbClr val="FFFFFF"/>
                </a:solidFill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50FCBF9F-6CE0-7B47-94FC-CD5787B788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5D5ADD21-3F21-8E47-B87D-2BDC146712B9}"/>
                </a:ext>
              </a:extLst>
            </p:cNvPr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solidFill>
                  <a:srgbClr val="FFFFFF"/>
                </a:solidFill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0FF22D66-78A9-2245-ACA6-A35063B95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id="{A86BA2E2-E459-454D-98E3-2CB0E41E1E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id="{32EB212F-0575-FD42-B1AF-F3AAD1FDE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913FC001-18AF-3A49-BFB4-0B914F19FFD8}"/>
                </a:ext>
              </a:extLst>
            </p:cNvPr>
            <p:cNvCxnSpPr>
              <a:cxnSpLocks noChangeShapeType="1"/>
              <a:endCxn id="28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7194EB53-3E3D-024D-B0D2-5596DAD2A33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7169FC3C-178E-6048-AB6C-8493893B17E5}"/>
              </a:ext>
            </a:extLst>
          </p:cNvPr>
          <p:cNvGrpSpPr>
            <a:grpSpLocks/>
          </p:cNvGrpSpPr>
          <p:nvPr/>
        </p:nvGrpSpPr>
        <p:grpSpPr bwMode="auto">
          <a:xfrm>
            <a:off x="2510719" y="2634907"/>
            <a:ext cx="3952875" cy="2853929"/>
            <a:chOff x="1757805" y="2331054"/>
            <a:chExt cx="5270058" cy="3804634"/>
          </a:xfrm>
        </p:grpSpPr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440C625E-763F-DC45-B239-42BFE9E9081B}"/>
                </a:ext>
              </a:extLst>
            </p:cNvPr>
            <p:cNvSpPr/>
            <p:nvPr/>
          </p:nvSpPr>
          <p:spPr>
            <a:xfrm>
              <a:off x="1776853" y="4829382"/>
              <a:ext cx="1220685" cy="920604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325315"/>
                <a:gd name="connsiteY0" fmla="*/ 1160935 h 1160935"/>
                <a:gd name="connsiteX1" fmla="*/ 0 w 1325315"/>
                <a:gd name="connsiteY1" fmla="*/ 0 h 1160935"/>
                <a:gd name="connsiteX2" fmla="*/ 1040633 w 1325315"/>
                <a:gd name="connsiteY2" fmla="*/ 16785 h 1160935"/>
                <a:gd name="connsiteX3" fmla="*/ 1214315 w 1325315"/>
                <a:gd name="connsiteY3" fmla="*/ 1064597 h 1160935"/>
                <a:gd name="connsiteX4" fmla="*/ 448507 w 1325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0510" h="921649">
                  <a:moveTo>
                    <a:pt x="1060159" y="921649"/>
                  </a:moveTo>
                  <a:cubicBezTo>
                    <a:pt x="166591" y="183345"/>
                    <a:pt x="908943" y="790884"/>
                    <a:pt x="0" y="51716"/>
                  </a:cubicBezTo>
                  <a:cubicBezTo>
                    <a:pt x="346878" y="57311"/>
                    <a:pt x="712340" y="-5240"/>
                    <a:pt x="1059218" y="355"/>
                  </a:cubicBezTo>
                  <a:cubicBezTo>
                    <a:pt x="1192967" y="751903"/>
                    <a:pt x="1090859" y="157699"/>
                    <a:pt x="1220510" y="849923"/>
                  </a:cubicBezTo>
                  <a:cubicBezTo>
                    <a:pt x="1126090" y="855456"/>
                    <a:pt x="1222187" y="863235"/>
                    <a:pt x="1060159" y="921649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solidFill>
                  <a:srgbClr val="FFFFFF"/>
                </a:solidFill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7B2A49C4-873B-2743-B356-AA474598AAC7}"/>
                </a:ext>
              </a:extLst>
            </p:cNvPr>
            <p:cNvSpPr/>
            <p:nvPr/>
          </p:nvSpPr>
          <p:spPr>
            <a:xfrm>
              <a:off x="6102428" y="4916682"/>
              <a:ext cx="925435" cy="757117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3004 w 954755"/>
                <a:gd name="connsiteY0" fmla="*/ 943771 h 976186"/>
                <a:gd name="connsiteX1" fmla="*/ 455145 w 954755"/>
                <a:gd name="connsiteY1" fmla="*/ 11688 h 976186"/>
                <a:gd name="connsiteX2" fmla="*/ 954755 w 954755"/>
                <a:gd name="connsiteY2" fmla="*/ 0 h 976186"/>
                <a:gd name="connsiteX3" fmla="*/ 728484 w 954755"/>
                <a:gd name="connsiteY3" fmla="*/ 976186 h 976186"/>
                <a:gd name="connsiteX4" fmla="*/ 23004 w 954755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56363"/>
                <a:gd name="connsiteY0" fmla="*/ 932083 h 954654"/>
                <a:gd name="connsiteX1" fmla="*/ 432141 w 956363"/>
                <a:gd name="connsiteY1" fmla="*/ 0 h 954654"/>
                <a:gd name="connsiteX2" fmla="*/ 956363 w 956363"/>
                <a:gd name="connsiteY2" fmla="*/ 12924 h 954654"/>
                <a:gd name="connsiteX3" fmla="*/ 183705 w 956363"/>
                <a:gd name="connsiteY3" fmla="*/ 954654 h 954654"/>
                <a:gd name="connsiteX4" fmla="*/ 0 w 956363"/>
                <a:gd name="connsiteY4" fmla="*/ 932083 h 954654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6304" h="758185">
                  <a:moveTo>
                    <a:pt x="0" y="735614"/>
                  </a:moveTo>
                  <a:cubicBezTo>
                    <a:pt x="309918" y="169731"/>
                    <a:pt x="59088" y="622691"/>
                    <a:pt x="405840" y="13939"/>
                  </a:cubicBezTo>
                  <a:cubicBezTo>
                    <a:pt x="580581" y="18247"/>
                    <a:pt x="751563" y="-3745"/>
                    <a:pt x="926304" y="563"/>
                  </a:cubicBezTo>
                  <a:cubicBezTo>
                    <a:pt x="312762" y="607705"/>
                    <a:pt x="474902" y="459041"/>
                    <a:pt x="183705" y="758185"/>
                  </a:cubicBezTo>
                  <a:cubicBezTo>
                    <a:pt x="49420" y="729549"/>
                    <a:pt x="196198" y="734148"/>
                    <a:pt x="0" y="735614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solidFill>
                  <a:srgbClr val="FFFFFF"/>
                </a:solidFill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0D9AB348-D7F2-A742-9B0C-84535C1F8A96}"/>
                </a:ext>
              </a:extLst>
            </p:cNvPr>
            <p:cNvSpPr/>
            <p:nvPr/>
          </p:nvSpPr>
          <p:spPr>
            <a:xfrm>
              <a:off x="5288109" y="4937315"/>
              <a:ext cx="725426" cy="1099963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7977 w 802211"/>
                <a:gd name="connsiteY0" fmla="*/ 815791 h 976186"/>
                <a:gd name="connsiteX1" fmla="*/ 302601 w 802211"/>
                <a:gd name="connsiteY1" fmla="*/ 11688 h 976186"/>
                <a:gd name="connsiteX2" fmla="*/ 802211 w 802211"/>
                <a:gd name="connsiteY2" fmla="*/ 0 h 976186"/>
                <a:gd name="connsiteX3" fmla="*/ 575940 w 802211"/>
                <a:gd name="connsiteY3" fmla="*/ 976186 h 976186"/>
                <a:gd name="connsiteX4" fmla="*/ 27977 w 802211"/>
                <a:gd name="connsiteY4" fmla="*/ 815791 h 976186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28714 h 828714"/>
                <a:gd name="connsiteX1" fmla="*/ 302601 w 802211"/>
                <a:gd name="connsiteY1" fmla="*/ 0 h 828714"/>
                <a:gd name="connsiteX2" fmla="*/ 802211 w 802211"/>
                <a:gd name="connsiteY2" fmla="*/ 12923 h 828714"/>
                <a:gd name="connsiteX3" fmla="*/ 236294 w 802211"/>
                <a:gd name="connsiteY3" fmla="*/ 821751 h 828714"/>
                <a:gd name="connsiteX4" fmla="*/ 27977 w 802211"/>
                <a:gd name="connsiteY4" fmla="*/ 828714 h 828714"/>
                <a:gd name="connsiteX0" fmla="*/ 56213 w 830447"/>
                <a:gd name="connsiteY0" fmla="*/ 828714 h 828714"/>
                <a:gd name="connsiteX1" fmla="*/ 330837 w 830447"/>
                <a:gd name="connsiteY1" fmla="*/ 0 h 828714"/>
                <a:gd name="connsiteX2" fmla="*/ 830447 w 830447"/>
                <a:gd name="connsiteY2" fmla="*/ 12923 h 828714"/>
                <a:gd name="connsiteX3" fmla="*/ 264530 w 830447"/>
                <a:gd name="connsiteY3" fmla="*/ 821751 h 828714"/>
                <a:gd name="connsiteX4" fmla="*/ 56213 w 830447"/>
                <a:gd name="connsiteY4" fmla="*/ 828714 h 828714"/>
                <a:gd name="connsiteX0" fmla="*/ 64130 w 789139"/>
                <a:gd name="connsiteY0" fmla="*/ 794258 h 821751"/>
                <a:gd name="connsiteX1" fmla="*/ 289529 w 789139"/>
                <a:gd name="connsiteY1" fmla="*/ 0 h 821751"/>
                <a:gd name="connsiteX2" fmla="*/ 789139 w 789139"/>
                <a:gd name="connsiteY2" fmla="*/ 12923 h 821751"/>
                <a:gd name="connsiteX3" fmla="*/ 223222 w 789139"/>
                <a:gd name="connsiteY3" fmla="*/ 821751 h 821751"/>
                <a:gd name="connsiteX4" fmla="*/ 64130 w 789139"/>
                <a:gd name="connsiteY4" fmla="*/ 794258 h 821751"/>
                <a:gd name="connsiteX0" fmla="*/ 0 w 725009"/>
                <a:gd name="connsiteY0" fmla="*/ 794258 h 821751"/>
                <a:gd name="connsiteX1" fmla="*/ 225399 w 725009"/>
                <a:gd name="connsiteY1" fmla="*/ 0 h 821751"/>
                <a:gd name="connsiteX2" fmla="*/ 725009 w 725009"/>
                <a:gd name="connsiteY2" fmla="*/ 12923 h 821751"/>
                <a:gd name="connsiteX3" fmla="*/ 159092 w 725009"/>
                <a:gd name="connsiteY3" fmla="*/ 821751 h 821751"/>
                <a:gd name="connsiteX4" fmla="*/ 0 w 725009"/>
                <a:gd name="connsiteY4" fmla="*/ 794258 h 82175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422433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497"/>
                <a:gd name="connsiteY0" fmla="*/ 1279028 h 1306521"/>
                <a:gd name="connsiteX1" fmla="*/ 225399 w 725497"/>
                <a:gd name="connsiteY1" fmla="*/ 75260 h 1306521"/>
                <a:gd name="connsiteX2" fmla="*/ 396193 w 725497"/>
                <a:gd name="connsiteY2" fmla="*/ 156799 h 1306521"/>
                <a:gd name="connsiteX3" fmla="*/ 725009 w 725497"/>
                <a:gd name="connsiteY3" fmla="*/ 205042 h 1306521"/>
                <a:gd name="connsiteX4" fmla="*/ 159092 w 725497"/>
                <a:gd name="connsiteY4" fmla="*/ 1306521 h 1306521"/>
                <a:gd name="connsiteX5" fmla="*/ 0 w 725497"/>
                <a:gd name="connsiteY5" fmla="*/ 1279028 h 1306521"/>
                <a:gd name="connsiteX0" fmla="*/ 0 w 725239"/>
                <a:gd name="connsiteY0" fmla="*/ 1295668 h 1323161"/>
                <a:gd name="connsiteX1" fmla="*/ 225399 w 725239"/>
                <a:gd name="connsiteY1" fmla="*/ 91900 h 1323161"/>
                <a:gd name="connsiteX2" fmla="*/ 725009 w 725239"/>
                <a:gd name="connsiteY2" fmla="*/ 221682 h 1323161"/>
                <a:gd name="connsiteX3" fmla="*/ 159092 w 725239"/>
                <a:gd name="connsiteY3" fmla="*/ 1323161 h 1323161"/>
                <a:gd name="connsiteX4" fmla="*/ 0 w 725239"/>
                <a:gd name="connsiteY4" fmla="*/ 1295668 h 1323161"/>
                <a:gd name="connsiteX0" fmla="*/ 0 w 725221"/>
                <a:gd name="connsiteY0" fmla="*/ 1210552 h 1238045"/>
                <a:gd name="connsiteX1" fmla="*/ 191583 w 725221"/>
                <a:gd name="connsiteY1" fmla="*/ 153319 h 1238045"/>
                <a:gd name="connsiteX2" fmla="*/ 725009 w 725221"/>
                <a:gd name="connsiteY2" fmla="*/ 136566 h 1238045"/>
                <a:gd name="connsiteX3" fmla="*/ 159092 w 725221"/>
                <a:gd name="connsiteY3" fmla="*/ 1238045 h 1238045"/>
                <a:gd name="connsiteX4" fmla="*/ 0 w 725221"/>
                <a:gd name="connsiteY4" fmla="*/ 1210552 h 1238045"/>
                <a:gd name="connsiteX0" fmla="*/ 0 w 725305"/>
                <a:gd name="connsiteY0" fmla="*/ 1158512 h 1186005"/>
                <a:gd name="connsiteX1" fmla="*/ 191583 w 725305"/>
                <a:gd name="connsiteY1" fmla="*/ 101279 h 1186005"/>
                <a:gd name="connsiteX2" fmla="*/ 725009 w 725305"/>
                <a:gd name="connsiteY2" fmla="*/ 84526 h 1186005"/>
                <a:gd name="connsiteX3" fmla="*/ 159092 w 725305"/>
                <a:gd name="connsiteY3" fmla="*/ 1186005 h 1186005"/>
                <a:gd name="connsiteX4" fmla="*/ 0 w 725305"/>
                <a:gd name="connsiteY4" fmla="*/ 1158512 h 1186005"/>
                <a:gd name="connsiteX0" fmla="*/ 0 w 725009"/>
                <a:gd name="connsiteY0" fmla="*/ 1073986 h 1101479"/>
                <a:gd name="connsiteX1" fmla="*/ 191583 w 725009"/>
                <a:gd name="connsiteY1" fmla="*/ 16753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5009" h="1101479">
                  <a:moveTo>
                    <a:pt x="0" y="1073986"/>
                  </a:moveTo>
                  <a:cubicBezTo>
                    <a:pt x="95638" y="589814"/>
                    <a:pt x="96800" y="618448"/>
                    <a:pt x="206612" y="1724"/>
                  </a:cubicBezTo>
                  <a:cubicBezTo>
                    <a:pt x="451440" y="14348"/>
                    <a:pt x="499346" y="35256"/>
                    <a:pt x="725009" y="0"/>
                  </a:cubicBezTo>
                  <a:cubicBezTo>
                    <a:pt x="326141" y="749497"/>
                    <a:pt x="642687" y="159790"/>
                    <a:pt x="159092" y="1101479"/>
                  </a:cubicBezTo>
                  <a:cubicBezTo>
                    <a:pt x="24807" y="1072843"/>
                    <a:pt x="92525" y="1088071"/>
                    <a:pt x="0" y="1073986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solidFill>
                  <a:srgbClr val="FFFFFF"/>
                </a:solidFill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98F06BD2-BA43-1144-B69F-BF325541EB43}"/>
                </a:ext>
              </a:extLst>
            </p:cNvPr>
            <p:cNvSpPr/>
            <p:nvPr/>
          </p:nvSpPr>
          <p:spPr>
            <a:xfrm>
              <a:off x="4300767" y="4956362"/>
              <a:ext cx="514307" cy="577758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503138"/>
                <a:gd name="connsiteY0" fmla="*/ 961687 h 964568"/>
                <a:gd name="connsiteX1" fmla="*/ 0 w 503138"/>
                <a:gd name="connsiteY1" fmla="*/ 70 h 964568"/>
                <a:gd name="connsiteX2" fmla="*/ 503138 w 503138"/>
                <a:gd name="connsiteY2" fmla="*/ 154187 h 964568"/>
                <a:gd name="connsiteX3" fmla="*/ 273339 w 503138"/>
                <a:gd name="connsiteY3" fmla="*/ 964568 h 964568"/>
                <a:gd name="connsiteX4" fmla="*/ 197928 w 503138"/>
                <a:gd name="connsiteY4" fmla="*/ 961687 h 964568"/>
                <a:gd name="connsiteX0" fmla="*/ 201456 w 506666"/>
                <a:gd name="connsiteY0" fmla="*/ 807500 h 810381"/>
                <a:gd name="connsiteX1" fmla="*/ 0 w 506666"/>
                <a:gd name="connsiteY1" fmla="*/ 15216 h 810381"/>
                <a:gd name="connsiteX2" fmla="*/ 506666 w 506666"/>
                <a:gd name="connsiteY2" fmla="*/ 0 h 810381"/>
                <a:gd name="connsiteX3" fmla="*/ 276867 w 506666"/>
                <a:gd name="connsiteY3" fmla="*/ 810381 h 810381"/>
                <a:gd name="connsiteX4" fmla="*/ 201456 w 506666"/>
                <a:gd name="connsiteY4" fmla="*/ 807500 h 810381"/>
                <a:gd name="connsiteX0" fmla="*/ 201456 w 506666"/>
                <a:gd name="connsiteY0" fmla="*/ 807500 h 811593"/>
                <a:gd name="connsiteX1" fmla="*/ 0 w 506666"/>
                <a:gd name="connsiteY1" fmla="*/ 15216 h 811593"/>
                <a:gd name="connsiteX2" fmla="*/ 506666 w 506666"/>
                <a:gd name="connsiteY2" fmla="*/ 0 h 811593"/>
                <a:gd name="connsiteX3" fmla="*/ 276867 w 506666"/>
                <a:gd name="connsiteY3" fmla="*/ 810381 h 811593"/>
                <a:gd name="connsiteX4" fmla="*/ 201456 w 506666"/>
                <a:gd name="connsiteY4" fmla="*/ 807500 h 811593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276867 w 506666"/>
                <a:gd name="connsiteY3" fmla="*/ 81038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45472 w 559302"/>
                <a:gd name="connsiteY0" fmla="*/ 807500 h 807500"/>
                <a:gd name="connsiteX1" fmla="*/ 52636 w 559302"/>
                <a:gd name="connsiteY1" fmla="*/ 7896 h 807500"/>
                <a:gd name="connsiteX2" fmla="*/ 559302 w 559302"/>
                <a:gd name="connsiteY2" fmla="*/ 0 h 807500"/>
                <a:gd name="connsiteX3" fmla="*/ 384402 w 559302"/>
                <a:gd name="connsiteY3" fmla="*/ 803061 h 807500"/>
                <a:gd name="connsiteX4" fmla="*/ 45472 w 559302"/>
                <a:gd name="connsiteY4" fmla="*/ 807500 h 807500"/>
                <a:gd name="connsiteX0" fmla="*/ 21974 w 535804"/>
                <a:gd name="connsiteY0" fmla="*/ 807500 h 807500"/>
                <a:gd name="connsiteX1" fmla="*/ 29138 w 535804"/>
                <a:gd name="connsiteY1" fmla="*/ 7896 h 807500"/>
                <a:gd name="connsiteX2" fmla="*/ 535804 w 535804"/>
                <a:gd name="connsiteY2" fmla="*/ 0 h 807500"/>
                <a:gd name="connsiteX3" fmla="*/ 360904 w 535804"/>
                <a:gd name="connsiteY3" fmla="*/ 803061 h 807500"/>
                <a:gd name="connsiteX4" fmla="*/ 21974 w 535804"/>
                <a:gd name="connsiteY4" fmla="*/ 807500 h 807500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80" h="578353">
                  <a:moveTo>
                    <a:pt x="135770" y="577341"/>
                  </a:moveTo>
                  <a:cubicBezTo>
                    <a:pt x="50587" y="214237"/>
                    <a:pt x="96631" y="442038"/>
                    <a:pt x="0" y="0"/>
                  </a:cubicBezTo>
                  <a:lnTo>
                    <a:pt x="514180" y="10891"/>
                  </a:lnTo>
                  <a:cubicBezTo>
                    <a:pt x="417353" y="348331"/>
                    <a:pt x="426658" y="280104"/>
                    <a:pt x="339280" y="576561"/>
                  </a:cubicBezTo>
                  <a:cubicBezTo>
                    <a:pt x="292835" y="580865"/>
                    <a:pt x="203869" y="575875"/>
                    <a:pt x="135770" y="57734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solidFill>
                  <a:srgbClr val="FFFFFF"/>
                </a:solidFill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57135A78-79C3-CB4B-8E8E-D9A274265F07}"/>
                </a:ext>
              </a:extLst>
            </p:cNvPr>
            <p:cNvSpPr/>
            <p:nvPr/>
          </p:nvSpPr>
          <p:spPr>
            <a:xfrm>
              <a:off x="3521369" y="4919856"/>
              <a:ext cx="593675" cy="1215832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621064"/>
                <a:gd name="connsiteY0" fmla="*/ 973305 h 973305"/>
                <a:gd name="connsiteX1" fmla="*/ 0 w 621064"/>
                <a:gd name="connsiteY1" fmla="*/ 11688 h 973305"/>
                <a:gd name="connsiteX2" fmla="*/ 499610 w 621064"/>
                <a:gd name="connsiteY2" fmla="*/ 0 h 973305"/>
                <a:gd name="connsiteX3" fmla="*/ 558839 w 621064"/>
                <a:gd name="connsiteY3" fmla="*/ 754682 h 973305"/>
                <a:gd name="connsiteX4" fmla="*/ 197928 w 621064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1315828 h 1315828"/>
                <a:gd name="connsiteX1" fmla="*/ 0 w 558839"/>
                <a:gd name="connsiteY1" fmla="*/ 531414 h 1315828"/>
                <a:gd name="connsiteX2" fmla="*/ 506930 w 558839"/>
                <a:gd name="connsiteY2" fmla="*/ 0 h 1315828"/>
                <a:gd name="connsiteX3" fmla="*/ 558839 w 558839"/>
                <a:gd name="connsiteY3" fmla="*/ 1274408 h 1315828"/>
                <a:gd name="connsiteX4" fmla="*/ 370213 w 558839"/>
                <a:gd name="connsiteY4" fmla="*/ 1315828 h 1315828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94113"/>
                <a:gd name="connsiteY0" fmla="*/ 1097905 h 1179971"/>
                <a:gd name="connsiteX1" fmla="*/ 0 w 594113"/>
                <a:gd name="connsiteY1" fmla="*/ 4757 h 1179971"/>
                <a:gd name="connsiteX2" fmla="*/ 502783 w 594113"/>
                <a:gd name="connsiteY2" fmla="*/ 0 h 1179971"/>
                <a:gd name="connsiteX3" fmla="*/ 594113 w 594113"/>
                <a:gd name="connsiteY3" fmla="*/ 1179818 h 1179971"/>
                <a:gd name="connsiteX4" fmla="*/ 366066 w 594113"/>
                <a:gd name="connsiteY4" fmla="*/ 1097905 h 1179971"/>
                <a:gd name="connsiteX0" fmla="*/ 403236 w 594113"/>
                <a:gd name="connsiteY0" fmla="*/ 1215612 h 1215612"/>
                <a:gd name="connsiteX1" fmla="*/ 0 w 594113"/>
                <a:gd name="connsiteY1" fmla="*/ 4757 h 1215612"/>
                <a:gd name="connsiteX2" fmla="*/ 502783 w 594113"/>
                <a:gd name="connsiteY2" fmla="*/ 0 h 1215612"/>
                <a:gd name="connsiteX3" fmla="*/ 594113 w 594113"/>
                <a:gd name="connsiteY3" fmla="*/ 1179818 h 1215612"/>
                <a:gd name="connsiteX4" fmla="*/ 403236 w 594113"/>
                <a:gd name="connsiteY4" fmla="*/ 1215612 h 1215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113" h="1215612">
                  <a:moveTo>
                    <a:pt x="403236" y="1215612"/>
                  </a:moveTo>
                  <a:cubicBezTo>
                    <a:pt x="223947" y="663007"/>
                    <a:pt x="295574" y="908506"/>
                    <a:pt x="0" y="4757"/>
                  </a:cubicBezTo>
                  <a:cubicBezTo>
                    <a:pt x="166537" y="861"/>
                    <a:pt x="336246" y="3896"/>
                    <a:pt x="502783" y="0"/>
                  </a:cubicBezTo>
                  <a:cubicBezTo>
                    <a:pt x="555943" y="995541"/>
                    <a:pt x="557486" y="515061"/>
                    <a:pt x="594113" y="1179818"/>
                  </a:cubicBezTo>
                  <a:cubicBezTo>
                    <a:pt x="496428" y="1184123"/>
                    <a:pt x="599434" y="1214146"/>
                    <a:pt x="403236" y="121561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solidFill>
                  <a:srgbClr val="FFFFFF"/>
                </a:solidFill>
                <a:latin typeface="Gill Sans MT"/>
                <a:ea typeface="+mn-ea"/>
                <a:cs typeface="+mn-cs"/>
              </a:endParaRPr>
            </a:p>
          </p:txBody>
        </p:sp>
        <p:grpSp>
          <p:nvGrpSpPr>
            <p:cNvPr id="293" name="Group 17">
              <a:extLst>
                <a:ext uri="{FF2B5EF4-FFF2-40B4-BE49-F238E27FC236}">
                  <a16:creationId xmlns:a16="http://schemas.microsoft.com/office/drawing/2014/main" id="{3DCFE7AC-3DDA-544E-9FBA-E2013CB1F7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57805" y="2331054"/>
              <a:ext cx="1079500" cy="2674334"/>
              <a:chOff x="1757805" y="2331054"/>
              <a:chExt cx="1079500" cy="2674334"/>
            </a:xfrm>
          </p:grpSpPr>
          <p:sp>
            <p:nvSpPr>
              <p:cNvPr id="380" name="Rectangle 379">
                <a:extLst>
                  <a:ext uri="{FF2B5EF4-FFF2-40B4-BE49-F238E27FC236}">
                    <a16:creationId xmlns:a16="http://schemas.microsoft.com/office/drawing/2014/main" id="{4A6C83BC-7EC5-0F45-B8BB-C3B547B3E007}"/>
                  </a:ext>
                </a:extLst>
              </p:cNvPr>
              <p:cNvSpPr/>
              <p:nvPr/>
            </p:nvSpPr>
            <p:spPr bwMode="auto">
              <a:xfrm rot="10800000">
                <a:off x="1789552" y="2580252"/>
                <a:ext cx="1027025" cy="1084090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grpSp>
            <p:nvGrpSpPr>
              <p:cNvPr id="381" name="Group 104">
                <a:extLst>
                  <a:ext uri="{FF2B5EF4-FFF2-40B4-BE49-F238E27FC236}">
                    <a16:creationId xmlns:a16="http://schemas.microsoft.com/office/drawing/2014/main" id="{C49CCBB3-581C-F744-9C12-88066A544A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82739" y="4616206"/>
                <a:ext cx="1034710" cy="389182"/>
                <a:chOff x="4128636" y="3606589"/>
                <a:chExt cx="568145" cy="338667"/>
              </a:xfrm>
            </p:grpSpPr>
            <p:sp>
              <p:nvSpPr>
                <p:cNvPr id="395" name="Oval 394">
                  <a:extLst>
                    <a:ext uri="{FF2B5EF4-FFF2-40B4-BE49-F238E27FC236}">
                      <a16:creationId xmlns:a16="http://schemas.microsoft.com/office/drawing/2014/main" id="{1360C793-55DD-E448-BB09-2AF9F40ABA16}"/>
                    </a:ext>
                  </a:extLst>
                </p:cNvPr>
                <p:cNvSpPr/>
                <p:nvPr/>
              </p:nvSpPr>
              <p:spPr>
                <a:xfrm>
                  <a:off x="4128891" y="3720271"/>
                  <a:ext cx="565669" cy="225140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6" name="Rectangle 395">
                  <a:extLst>
                    <a:ext uri="{FF2B5EF4-FFF2-40B4-BE49-F238E27FC236}">
                      <a16:creationId xmlns:a16="http://schemas.microsoft.com/office/drawing/2014/main" id="{B5E5E126-5712-074A-827E-49B7AB6291A3}"/>
                    </a:ext>
                  </a:extLst>
                </p:cNvPr>
                <p:cNvSpPr/>
                <p:nvPr/>
              </p:nvSpPr>
              <p:spPr>
                <a:xfrm>
                  <a:off x="4128891" y="3720271"/>
                  <a:ext cx="565669" cy="111880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7" name="Oval 396">
                  <a:extLst>
                    <a:ext uri="{FF2B5EF4-FFF2-40B4-BE49-F238E27FC236}">
                      <a16:creationId xmlns:a16="http://schemas.microsoft.com/office/drawing/2014/main" id="{90782D44-406D-1A44-B8FA-7DABB141B919}"/>
                    </a:ext>
                  </a:extLst>
                </p:cNvPr>
                <p:cNvSpPr/>
                <p:nvPr/>
              </p:nvSpPr>
              <p:spPr>
                <a:xfrm>
                  <a:off x="4128891" y="3607011"/>
                  <a:ext cx="565669" cy="225140"/>
                </a:xfrm>
                <a:prstGeom prst="ellipse">
                  <a:avLst/>
                </a:prstGeom>
                <a:solidFill>
                  <a:srgbClr val="3333CC">
                    <a:lumMod val="60000"/>
                    <a:lumOff val="40000"/>
                    <a:alpha val="7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98" name="Straight Connector 397">
                  <a:extLst>
                    <a:ext uri="{FF2B5EF4-FFF2-40B4-BE49-F238E27FC236}">
                      <a16:creationId xmlns:a16="http://schemas.microsoft.com/office/drawing/2014/main" id="{91CE1BD1-E198-874C-A63D-F01D330549A7}"/>
                    </a:ext>
                  </a:extLst>
                </p:cNvPr>
                <p:cNvCxnSpPr/>
                <p:nvPr/>
              </p:nvCxnSpPr>
              <p:spPr>
                <a:xfrm>
                  <a:off x="4694560" y="3720271"/>
                  <a:ext cx="0" cy="11188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399" name="Straight Connector 398">
                  <a:extLst>
                    <a:ext uri="{FF2B5EF4-FFF2-40B4-BE49-F238E27FC236}">
                      <a16:creationId xmlns:a16="http://schemas.microsoft.com/office/drawing/2014/main" id="{5C32A76A-C218-CD4F-A5EA-5F04BEBB7C8B}"/>
                    </a:ext>
                  </a:extLst>
                </p:cNvPr>
                <p:cNvCxnSpPr/>
                <p:nvPr/>
              </p:nvCxnSpPr>
              <p:spPr>
                <a:xfrm>
                  <a:off x="4128891" y="3720271"/>
                  <a:ext cx="0" cy="11188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382" name="Rectangle 381">
                <a:extLst>
                  <a:ext uri="{FF2B5EF4-FFF2-40B4-BE49-F238E27FC236}">
                    <a16:creationId xmlns:a16="http://schemas.microsoft.com/office/drawing/2014/main" id="{9568C327-A8B8-714A-9EC6-981C762ACAD5}"/>
                  </a:ext>
                </a:extLst>
              </p:cNvPr>
              <p:cNvSpPr/>
              <p:nvPr/>
            </p:nvSpPr>
            <p:spPr bwMode="auto">
              <a:xfrm>
                <a:off x="1802251" y="3602440"/>
                <a:ext cx="1027025" cy="1163452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40000"/>
                      <a:lumOff val="6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CE43604B-D39F-7044-94F2-CD4AD82F1987}"/>
                  </a:ext>
                </a:extLst>
              </p:cNvPr>
              <p:cNvCxnSpPr/>
              <p:nvPr/>
            </p:nvCxnSpPr>
            <p:spPr bwMode="auto">
              <a:xfrm>
                <a:off x="1781615" y="2805642"/>
                <a:ext cx="20636" cy="2020566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id="{5C4C1EF2-5AB5-114F-AE30-53470A226E36}"/>
                  </a:ext>
                </a:extLst>
              </p:cNvPr>
              <p:cNvCxnSpPr/>
              <p:nvPr/>
            </p:nvCxnSpPr>
            <p:spPr bwMode="auto">
              <a:xfrm flipH="1">
                <a:off x="2818166" y="2805642"/>
                <a:ext cx="4762" cy="1976123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85" name="Group 9">
                <a:extLst>
                  <a:ext uri="{FF2B5EF4-FFF2-40B4-BE49-F238E27FC236}">
                    <a16:creationId xmlns:a16="http://schemas.microsoft.com/office/drawing/2014/main" id="{052F022E-CD26-8744-AC3E-C859146E38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57805" y="2331054"/>
                <a:ext cx="1079500" cy="430213"/>
                <a:chOff x="2183302" y="1574638"/>
                <a:chExt cx="1200154" cy="430181"/>
              </a:xfrm>
            </p:grpSpPr>
            <p:sp>
              <p:nvSpPr>
                <p:cNvPr id="386" name="Oval 385">
                  <a:extLst>
                    <a:ext uri="{FF2B5EF4-FFF2-40B4-BE49-F238E27FC236}">
                      <a16:creationId xmlns:a16="http://schemas.microsoft.com/office/drawing/2014/main" id="{80AE789D-EAFB-F44C-ACC8-D4E9E127F29B}"/>
                    </a:ext>
                  </a:extLst>
                </p:cNvPr>
                <p:cNvSpPr/>
                <p:nvPr/>
              </p:nvSpPr>
              <p:spPr bwMode="auto">
                <a:xfrm flipV="1">
                  <a:off x="2186832" y="1690499"/>
                  <a:ext cx="1194758" cy="31425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20000"/>
                        <a:lumOff val="80000"/>
                      </a:srgbClr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5F200699-ED1E-0245-9D7A-C9227AC90EC0}"/>
                    </a:ext>
                  </a:extLst>
                </p:cNvPr>
                <p:cNvSpPr/>
                <p:nvPr/>
              </p:nvSpPr>
              <p:spPr bwMode="auto">
                <a:xfrm>
                  <a:off x="2183302" y="1734939"/>
                  <a:ext cx="1198287" cy="112686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88" name="Oval 387">
                  <a:extLst>
                    <a:ext uri="{FF2B5EF4-FFF2-40B4-BE49-F238E27FC236}">
                      <a16:creationId xmlns:a16="http://schemas.microsoft.com/office/drawing/2014/main" id="{1653876D-5808-4845-8D45-41E30CCABC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3302" y="1574638"/>
                  <a:ext cx="1196523" cy="314252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89" name="Freeform 388">
                  <a:extLst>
                    <a:ext uri="{FF2B5EF4-FFF2-40B4-BE49-F238E27FC236}">
                      <a16:creationId xmlns:a16="http://schemas.microsoft.com/office/drawing/2014/main" id="{B63C1A57-A326-E44D-89A7-AE4E169A70AE}"/>
                    </a:ext>
                  </a:extLst>
                </p:cNvPr>
                <p:cNvSpPr/>
                <p:nvPr/>
              </p:nvSpPr>
              <p:spPr bwMode="auto">
                <a:xfrm>
                  <a:off x="2490374" y="1671453"/>
                  <a:ext cx="582379" cy="157125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0" name="Freeform 389">
                  <a:extLst>
                    <a:ext uri="{FF2B5EF4-FFF2-40B4-BE49-F238E27FC236}">
                      <a16:creationId xmlns:a16="http://schemas.microsoft.com/office/drawing/2014/main" id="{C060360D-64F4-6C46-9C73-B1B076DAA1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372" y="1630188"/>
                  <a:ext cx="702384" cy="109512"/>
                </a:xfrm>
                <a:custGeom>
                  <a:avLst/>
                  <a:gdLst>
                    <a:gd name="T0" fmla="*/ 0 w 3723451"/>
                    <a:gd name="T1" fmla="*/ 26792 h 932950"/>
                    <a:gd name="T2" fmla="*/ 123590 w 3723451"/>
                    <a:gd name="T3" fmla="*/ 316 h 932950"/>
                    <a:gd name="T4" fmla="*/ 350070 w 3723451"/>
                    <a:gd name="T5" fmla="*/ 61105 h 932950"/>
                    <a:gd name="T6" fmla="*/ 566135 w 3723451"/>
                    <a:gd name="T7" fmla="*/ 0 h 932950"/>
                    <a:gd name="T8" fmla="*/ 702384 w 3723451"/>
                    <a:gd name="T9" fmla="*/ 24316 h 932950"/>
                    <a:gd name="T10" fmla="*/ 601015 w 3723451"/>
                    <a:gd name="T11" fmla="*/ 54216 h 932950"/>
                    <a:gd name="T12" fmla="*/ 568379 w 3723451"/>
                    <a:gd name="T13" fmla="*/ 46155 h 932950"/>
                    <a:gd name="T14" fmla="*/ 354049 w 3723451"/>
                    <a:gd name="T15" fmla="*/ 109512 h 932950"/>
                    <a:gd name="T16" fmla="*/ 134237 w 3723451"/>
                    <a:gd name="T17" fmla="*/ 48485 h 932950"/>
                    <a:gd name="T18" fmla="*/ 98698 w 3723451"/>
                    <a:gd name="T19" fmla="*/ 55072 h 932950"/>
                    <a:gd name="T20" fmla="*/ 0 w 3723451"/>
                    <a:gd name="T21" fmla="*/ 26792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91" name="Freeform 390">
                  <a:extLst>
                    <a:ext uri="{FF2B5EF4-FFF2-40B4-BE49-F238E27FC236}">
                      <a16:creationId xmlns:a16="http://schemas.microsoft.com/office/drawing/2014/main" id="{6762EEAF-2C47-B149-8689-0C95EC53C3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745" y="1723828"/>
                  <a:ext cx="257658" cy="95228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7658 w 1366596"/>
                    <a:gd name="T3" fmla="*/ 73585 h 809868"/>
                    <a:gd name="T4" fmla="*/ 163097 w 1366596"/>
                    <a:gd name="T5" fmla="*/ 95228 h 809868"/>
                    <a:gd name="T6" fmla="*/ 867 w 1366596"/>
                    <a:gd name="T7" fmla="*/ 50319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92" name="Freeform 391">
                  <a:extLst>
                    <a:ext uri="{FF2B5EF4-FFF2-40B4-BE49-F238E27FC236}">
                      <a16:creationId xmlns:a16="http://schemas.microsoft.com/office/drawing/2014/main" id="{EEF29461-B5AA-2744-A3DA-2814904A2E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8018" y="1725416"/>
                  <a:ext cx="254129" cy="95228"/>
                </a:xfrm>
                <a:custGeom>
                  <a:avLst/>
                  <a:gdLst>
                    <a:gd name="T0" fmla="*/ 250660 w 1348191"/>
                    <a:gd name="T1" fmla="*/ 0 h 791462"/>
                    <a:gd name="T2" fmla="*/ 254129 w 1348191"/>
                    <a:gd name="T3" fmla="*/ 45953 h 791462"/>
                    <a:gd name="T4" fmla="*/ 91938 w 1348191"/>
                    <a:gd name="T5" fmla="*/ 95228 h 791462"/>
                    <a:gd name="T6" fmla="*/ 0 w 1348191"/>
                    <a:gd name="T7" fmla="*/ 73636 h 791462"/>
                    <a:gd name="T8" fmla="*/ 250660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BE5A273A-2FEE-9545-BB88-87C7E505179F}"/>
                    </a:ext>
                  </a:extLst>
                </p:cNvPr>
                <p:cNvCxnSpPr>
                  <a:cxnSpLocks noChangeShapeType="1"/>
                  <a:endCxn id="388" idx="2"/>
                </p:cNvCxnSpPr>
                <p:nvPr/>
              </p:nvCxnSpPr>
              <p:spPr bwMode="auto">
                <a:xfrm flipH="1" flipV="1">
                  <a:off x="2183302" y="1731764"/>
                  <a:ext cx="3530" cy="12220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94" name="Straight Connector 393">
                  <a:extLst>
                    <a:ext uri="{FF2B5EF4-FFF2-40B4-BE49-F238E27FC236}">
                      <a16:creationId xmlns:a16="http://schemas.microsoft.com/office/drawing/2014/main" id="{3C46EAE7-509B-4E45-A6E7-9A33E4F0FC70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25" y="1728590"/>
                  <a:ext cx="3530" cy="12220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294" name="Group 18">
              <a:extLst>
                <a:ext uri="{FF2B5EF4-FFF2-40B4-BE49-F238E27FC236}">
                  <a16:creationId xmlns:a16="http://schemas.microsoft.com/office/drawing/2014/main" id="{482172DC-CB77-9547-9B55-AA80104E7E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0438" y="3174091"/>
              <a:ext cx="522287" cy="1831297"/>
              <a:chOff x="3500438" y="3174091"/>
              <a:chExt cx="522287" cy="1831297"/>
            </a:xfrm>
          </p:grpSpPr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id="{62075464-1A4E-BF45-A532-01A9C76E55CE}"/>
                  </a:ext>
                </a:extLst>
              </p:cNvPr>
              <p:cNvSpPr/>
              <p:nvPr/>
            </p:nvSpPr>
            <p:spPr bwMode="auto">
              <a:xfrm rot="10800000">
                <a:off x="3507320" y="3287221"/>
                <a:ext cx="498349" cy="30662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E6476089-4E8D-9748-8A20-B65AB809DCB0}"/>
                  </a:ext>
                </a:extLst>
              </p:cNvPr>
              <p:cNvCxnSpPr/>
              <p:nvPr/>
            </p:nvCxnSpPr>
            <p:spPr bwMode="auto">
              <a:xfrm flipH="1">
                <a:off x="4019802" y="3321497"/>
                <a:ext cx="1588" cy="1536456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pic>
            <p:nvPicPr>
              <p:cNvPr id="361" name="Picture 86" descr="router_top.png">
                <a:extLst>
                  <a:ext uri="{FF2B5EF4-FFF2-40B4-BE49-F238E27FC236}">
                    <a16:creationId xmlns:a16="http://schemas.microsoft.com/office/drawing/2014/main" id="{903307E4-A9C2-9644-824F-D336213F44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00438" y="3194292"/>
                <a:ext cx="522287" cy="220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362" name="Group 82">
                <a:extLst>
                  <a:ext uri="{FF2B5EF4-FFF2-40B4-BE49-F238E27FC236}">
                    <a16:creationId xmlns:a16="http://schemas.microsoft.com/office/drawing/2014/main" id="{F71CE2FF-B936-C547-A3CE-97AE0CF5BB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11442" y="4783543"/>
                <a:ext cx="507858" cy="221845"/>
                <a:chOff x="4128636" y="3606589"/>
                <a:chExt cx="568145" cy="338667"/>
              </a:xfrm>
            </p:grpSpPr>
            <p:sp>
              <p:nvSpPr>
                <p:cNvPr id="375" name="Oval 374">
                  <a:extLst>
                    <a:ext uri="{FF2B5EF4-FFF2-40B4-BE49-F238E27FC236}">
                      <a16:creationId xmlns:a16="http://schemas.microsoft.com/office/drawing/2014/main" id="{586404AE-C86C-2743-98EF-9CF4A95F4440}"/>
                    </a:ext>
                  </a:extLst>
                </p:cNvPr>
                <p:cNvSpPr/>
                <p:nvPr/>
              </p:nvSpPr>
              <p:spPr>
                <a:xfrm>
                  <a:off x="4129087" y="3720182"/>
                  <a:ext cx="568256" cy="225348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76" name="Rectangle 375">
                  <a:extLst>
                    <a:ext uri="{FF2B5EF4-FFF2-40B4-BE49-F238E27FC236}">
                      <a16:creationId xmlns:a16="http://schemas.microsoft.com/office/drawing/2014/main" id="{5396A314-1026-4E4E-A149-99672789B306}"/>
                    </a:ext>
                  </a:extLst>
                </p:cNvPr>
                <p:cNvSpPr/>
                <p:nvPr/>
              </p:nvSpPr>
              <p:spPr>
                <a:xfrm>
                  <a:off x="4129087" y="3720182"/>
                  <a:ext cx="568256" cy="111462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77" name="Oval 376">
                  <a:extLst>
                    <a:ext uri="{FF2B5EF4-FFF2-40B4-BE49-F238E27FC236}">
                      <a16:creationId xmlns:a16="http://schemas.microsoft.com/office/drawing/2014/main" id="{23054A25-C068-9244-9B31-DD0F45D202D9}"/>
                    </a:ext>
                  </a:extLst>
                </p:cNvPr>
                <p:cNvSpPr/>
                <p:nvPr/>
              </p:nvSpPr>
              <p:spPr>
                <a:xfrm>
                  <a:off x="4129087" y="3606297"/>
                  <a:ext cx="568256" cy="225346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78" name="Straight Connector 377">
                  <a:extLst>
                    <a:ext uri="{FF2B5EF4-FFF2-40B4-BE49-F238E27FC236}">
                      <a16:creationId xmlns:a16="http://schemas.microsoft.com/office/drawing/2014/main" id="{CD4A2AA1-5618-3140-9C21-11DC36124DCC}"/>
                    </a:ext>
                  </a:extLst>
                </p:cNvPr>
                <p:cNvCxnSpPr/>
                <p:nvPr/>
              </p:nvCxnSpPr>
              <p:spPr>
                <a:xfrm>
                  <a:off x="4697343" y="3720182"/>
                  <a:ext cx="0" cy="111462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379" name="Straight Connector 378">
                  <a:extLst>
                    <a:ext uri="{FF2B5EF4-FFF2-40B4-BE49-F238E27FC236}">
                      <a16:creationId xmlns:a16="http://schemas.microsoft.com/office/drawing/2014/main" id="{C0356843-B7EB-A343-9F3C-424592CF11BD}"/>
                    </a:ext>
                  </a:extLst>
                </p:cNvPr>
                <p:cNvCxnSpPr/>
                <p:nvPr/>
              </p:nvCxnSpPr>
              <p:spPr>
                <a:xfrm>
                  <a:off x="4129087" y="3720182"/>
                  <a:ext cx="0" cy="111462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363" name="Rectangle 362">
                <a:extLst>
                  <a:ext uri="{FF2B5EF4-FFF2-40B4-BE49-F238E27FC236}">
                    <a16:creationId xmlns:a16="http://schemas.microsoft.com/office/drawing/2014/main" id="{AC6DBBE1-F8C8-7C49-A55E-1A360F9F0FF8}"/>
                  </a:ext>
                </a:extLst>
              </p:cNvPr>
              <p:cNvSpPr/>
              <p:nvPr/>
            </p:nvSpPr>
            <p:spPr bwMode="auto">
              <a:xfrm>
                <a:off x="3516608" y="3697675"/>
                <a:ext cx="498433" cy="1163452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30264003-6422-A246-8128-339027C2EFE4}"/>
                  </a:ext>
                </a:extLst>
              </p:cNvPr>
              <p:cNvCxnSpPr>
                <a:stCxn id="368" idx="2"/>
              </p:cNvCxnSpPr>
              <p:nvPr/>
            </p:nvCxnSpPr>
            <p:spPr bwMode="auto">
              <a:xfrm flipH="1">
                <a:off x="3507083" y="3262769"/>
                <a:ext cx="4762" cy="1688832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65" name="Group 377">
                <a:extLst>
                  <a:ext uri="{FF2B5EF4-FFF2-40B4-BE49-F238E27FC236}">
                    <a16:creationId xmlns:a16="http://schemas.microsoft.com/office/drawing/2014/main" id="{39ED4179-25C2-BD40-8CB0-2D2D19D3B8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11057" y="3174091"/>
                <a:ext cx="504096" cy="242719"/>
                <a:chOff x="2183302" y="1574638"/>
                <a:chExt cx="1200154" cy="430218"/>
              </a:xfrm>
            </p:grpSpPr>
            <p:sp>
              <p:nvSpPr>
                <p:cNvPr id="366" name="Oval 365">
                  <a:extLst>
                    <a:ext uri="{FF2B5EF4-FFF2-40B4-BE49-F238E27FC236}">
                      <a16:creationId xmlns:a16="http://schemas.microsoft.com/office/drawing/2014/main" id="{8E546C63-6051-664A-A3B3-09898899A0F6}"/>
                    </a:ext>
                  </a:extLst>
                </p:cNvPr>
                <p:cNvSpPr/>
                <p:nvPr/>
              </p:nvSpPr>
              <p:spPr bwMode="auto">
                <a:xfrm flipV="1">
                  <a:off x="2188958" y="1689617"/>
                  <a:ext cx="1194231" cy="3150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F85D8891-4691-274F-8A4C-6EB421E1A629}"/>
                    </a:ext>
                  </a:extLst>
                </p:cNvPr>
                <p:cNvSpPr/>
                <p:nvPr/>
              </p:nvSpPr>
              <p:spPr bwMode="auto">
                <a:xfrm>
                  <a:off x="2185178" y="1734631"/>
                  <a:ext cx="1198011" cy="11253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68" name="Oval 367">
                  <a:extLst>
                    <a:ext uri="{FF2B5EF4-FFF2-40B4-BE49-F238E27FC236}">
                      <a16:creationId xmlns:a16="http://schemas.microsoft.com/office/drawing/2014/main" id="{F6D6309A-F621-8F43-966A-42EE2F5341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5178" y="1574269"/>
                  <a:ext cx="1194231" cy="315099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69" name="Freeform 368">
                  <a:extLst>
                    <a:ext uri="{FF2B5EF4-FFF2-40B4-BE49-F238E27FC236}">
                      <a16:creationId xmlns:a16="http://schemas.microsoft.com/office/drawing/2014/main" id="{E0967AA3-A871-A446-BBBF-E652596BA5E0}"/>
                    </a:ext>
                  </a:extLst>
                </p:cNvPr>
                <p:cNvSpPr/>
                <p:nvPr/>
              </p:nvSpPr>
              <p:spPr bwMode="auto">
                <a:xfrm>
                  <a:off x="2491295" y="1669924"/>
                  <a:ext cx="581999" cy="157549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70" name="Freeform 369">
                  <a:extLst>
                    <a:ext uri="{FF2B5EF4-FFF2-40B4-BE49-F238E27FC236}">
                      <a16:creationId xmlns:a16="http://schemas.microsoft.com/office/drawing/2014/main" id="{928F9198-71DD-1048-BF0F-138BFE3045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828" y="1630537"/>
                  <a:ext cx="702933" cy="109721"/>
                </a:xfrm>
                <a:custGeom>
                  <a:avLst/>
                  <a:gdLst>
                    <a:gd name="T0" fmla="*/ 0 w 3723451"/>
                    <a:gd name="T1" fmla="*/ 26843 h 932950"/>
                    <a:gd name="T2" fmla="*/ 123686 w 3723451"/>
                    <a:gd name="T3" fmla="*/ 316 h 932950"/>
                    <a:gd name="T4" fmla="*/ 350344 w 3723451"/>
                    <a:gd name="T5" fmla="*/ 61221 h 932950"/>
                    <a:gd name="T6" fmla="*/ 566578 w 3723451"/>
                    <a:gd name="T7" fmla="*/ 0 h 932950"/>
                    <a:gd name="T8" fmla="*/ 702933 w 3723451"/>
                    <a:gd name="T9" fmla="*/ 24362 h 932950"/>
                    <a:gd name="T10" fmla="*/ 601485 w 3723451"/>
                    <a:gd name="T11" fmla="*/ 54319 h 932950"/>
                    <a:gd name="T12" fmla="*/ 568823 w 3723451"/>
                    <a:gd name="T13" fmla="*/ 46243 h 932950"/>
                    <a:gd name="T14" fmla="*/ 354326 w 3723451"/>
                    <a:gd name="T15" fmla="*/ 109721 h 932950"/>
                    <a:gd name="T16" fmla="*/ 134342 w 3723451"/>
                    <a:gd name="T17" fmla="*/ 48578 h 932950"/>
                    <a:gd name="T18" fmla="*/ 98775 w 3723451"/>
                    <a:gd name="T19" fmla="*/ 55177 h 932950"/>
                    <a:gd name="T20" fmla="*/ 0 w 3723451"/>
                    <a:gd name="T21" fmla="*/ 26843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71" name="Freeform 370">
                  <a:extLst>
                    <a:ext uri="{FF2B5EF4-FFF2-40B4-BE49-F238E27FC236}">
                      <a16:creationId xmlns:a16="http://schemas.microsoft.com/office/drawing/2014/main" id="{1C72F53E-6D8A-1247-85AD-4F6DFA9BC4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1892" y="1723378"/>
                  <a:ext cx="260764" cy="95655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60764 w 1366596"/>
                    <a:gd name="T3" fmla="*/ 73915 h 809868"/>
                    <a:gd name="T4" fmla="*/ 165063 w 1366596"/>
                    <a:gd name="T5" fmla="*/ 95655 h 809868"/>
                    <a:gd name="T6" fmla="*/ 878 w 1366596"/>
                    <a:gd name="T7" fmla="*/ 50545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72" name="Freeform 371">
                  <a:extLst>
                    <a:ext uri="{FF2B5EF4-FFF2-40B4-BE49-F238E27FC236}">
                      <a16:creationId xmlns:a16="http://schemas.microsoft.com/office/drawing/2014/main" id="{AC38375A-6308-3C42-8428-1BC8EF1E3E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489" y="1726192"/>
                  <a:ext cx="253208" cy="92841"/>
                </a:xfrm>
                <a:custGeom>
                  <a:avLst/>
                  <a:gdLst>
                    <a:gd name="T0" fmla="*/ 249751 w 1348191"/>
                    <a:gd name="T1" fmla="*/ 0 h 791462"/>
                    <a:gd name="T2" fmla="*/ 253208 w 1348191"/>
                    <a:gd name="T3" fmla="*/ 44801 h 791462"/>
                    <a:gd name="T4" fmla="*/ 91604 w 1348191"/>
                    <a:gd name="T5" fmla="*/ 92841 h 791462"/>
                    <a:gd name="T6" fmla="*/ 0 w 1348191"/>
                    <a:gd name="T7" fmla="*/ 71790 h 791462"/>
                    <a:gd name="T8" fmla="*/ 249751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373" name="Straight Connector 372">
                  <a:extLst>
                    <a:ext uri="{FF2B5EF4-FFF2-40B4-BE49-F238E27FC236}">
                      <a16:creationId xmlns:a16="http://schemas.microsoft.com/office/drawing/2014/main" id="{2676B342-72B9-EC4E-BEB9-884A31061112}"/>
                    </a:ext>
                  </a:extLst>
                </p:cNvPr>
                <p:cNvCxnSpPr>
                  <a:cxnSpLocks noChangeShapeType="1"/>
                  <a:endCxn id="368" idx="2"/>
                </p:cNvCxnSpPr>
                <p:nvPr/>
              </p:nvCxnSpPr>
              <p:spPr bwMode="auto">
                <a:xfrm flipH="1" flipV="1">
                  <a:off x="2185178" y="1731819"/>
                  <a:ext cx="3780" cy="12097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id="{C9E5ACD2-0571-394B-B54A-E4FD99B680A6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409" y="1729005"/>
                  <a:ext cx="3780" cy="12097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295" name="Group 19">
              <a:extLst>
                <a:ext uri="{FF2B5EF4-FFF2-40B4-BE49-F238E27FC236}">
                  <a16:creationId xmlns:a16="http://schemas.microsoft.com/office/drawing/2014/main" id="{3F4E53BA-5956-854C-B31F-6EC1D0D219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99212" y="2486508"/>
              <a:ext cx="528376" cy="2517292"/>
              <a:chOff x="4299212" y="2486508"/>
              <a:chExt cx="528376" cy="2517292"/>
            </a:xfrm>
          </p:grpSpPr>
          <p:sp>
            <p:nvSpPr>
              <p:cNvPr id="339" name="Rectangle 338">
                <a:extLst>
                  <a:ext uri="{FF2B5EF4-FFF2-40B4-BE49-F238E27FC236}">
                    <a16:creationId xmlns:a16="http://schemas.microsoft.com/office/drawing/2014/main" id="{E47F6DBD-7B1F-E84E-80B1-B0007CEE2ECA}"/>
                  </a:ext>
                </a:extLst>
              </p:cNvPr>
              <p:cNvSpPr/>
              <p:nvPr/>
            </p:nvSpPr>
            <p:spPr bwMode="auto">
              <a:xfrm rot="10800000">
                <a:off x="4315358" y="2675960"/>
                <a:ext cx="498350" cy="916575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AD6BA39E-C72A-2B46-89AC-72BC6ECE8737}"/>
                  </a:ext>
                </a:extLst>
              </p:cNvPr>
              <p:cNvCxnSpPr/>
              <p:nvPr/>
            </p:nvCxnSpPr>
            <p:spPr bwMode="auto">
              <a:xfrm>
                <a:off x="4821424" y="2642154"/>
                <a:ext cx="6349" cy="2214211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41" name="Group 442">
                <a:extLst>
                  <a:ext uri="{FF2B5EF4-FFF2-40B4-BE49-F238E27FC236}">
                    <a16:creationId xmlns:a16="http://schemas.microsoft.com/office/drawing/2014/main" id="{3A2CD557-2097-8643-A2CC-2FC42E1156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19479" y="4781999"/>
                <a:ext cx="507859" cy="221801"/>
                <a:chOff x="4128636" y="3606589"/>
                <a:chExt cx="568145" cy="338667"/>
              </a:xfrm>
            </p:grpSpPr>
            <p:sp>
              <p:nvSpPr>
                <p:cNvPr id="354" name="Oval 353">
                  <a:extLst>
                    <a:ext uri="{FF2B5EF4-FFF2-40B4-BE49-F238E27FC236}">
                      <a16:creationId xmlns:a16="http://schemas.microsoft.com/office/drawing/2014/main" id="{B01BCE74-1665-8347-ABE7-7ED7C4611208}"/>
                    </a:ext>
                  </a:extLst>
                </p:cNvPr>
                <p:cNvSpPr/>
                <p:nvPr/>
              </p:nvSpPr>
              <p:spPr>
                <a:xfrm>
                  <a:off x="4129012" y="3720139"/>
                  <a:ext cx="568256" cy="225391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3E2DD078-496C-2B4E-9AB7-8E3ED7B0B010}"/>
                    </a:ext>
                  </a:extLst>
                </p:cNvPr>
                <p:cNvSpPr/>
                <p:nvPr/>
              </p:nvSpPr>
              <p:spPr>
                <a:xfrm>
                  <a:off x="4129012" y="3720139"/>
                  <a:ext cx="568256" cy="111484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56" name="Oval 355">
                  <a:extLst>
                    <a:ext uri="{FF2B5EF4-FFF2-40B4-BE49-F238E27FC236}">
                      <a16:creationId xmlns:a16="http://schemas.microsoft.com/office/drawing/2014/main" id="{0589AD59-3F91-674B-AB1F-9687AE0A7155}"/>
                    </a:ext>
                  </a:extLst>
                </p:cNvPr>
                <p:cNvSpPr/>
                <p:nvPr/>
              </p:nvSpPr>
              <p:spPr>
                <a:xfrm>
                  <a:off x="4129012" y="3606230"/>
                  <a:ext cx="568256" cy="225392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57" name="Straight Connector 356">
                  <a:extLst>
                    <a:ext uri="{FF2B5EF4-FFF2-40B4-BE49-F238E27FC236}">
                      <a16:creationId xmlns:a16="http://schemas.microsoft.com/office/drawing/2014/main" id="{D7DF9909-4629-2B41-A097-0EE5060D231F}"/>
                    </a:ext>
                  </a:extLst>
                </p:cNvPr>
                <p:cNvCxnSpPr/>
                <p:nvPr/>
              </p:nvCxnSpPr>
              <p:spPr>
                <a:xfrm>
                  <a:off x="4697268" y="3720139"/>
                  <a:ext cx="0" cy="11148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358" name="Straight Connector 357">
                  <a:extLst>
                    <a:ext uri="{FF2B5EF4-FFF2-40B4-BE49-F238E27FC236}">
                      <a16:creationId xmlns:a16="http://schemas.microsoft.com/office/drawing/2014/main" id="{E00A7AA3-4A7D-5A4A-923D-8190368DDD2A}"/>
                    </a:ext>
                  </a:extLst>
                </p:cNvPr>
                <p:cNvCxnSpPr/>
                <p:nvPr/>
              </p:nvCxnSpPr>
              <p:spPr>
                <a:xfrm>
                  <a:off x="4129012" y="3720139"/>
                  <a:ext cx="0" cy="11148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BC350F5D-A217-434B-B0AD-B82598901D58}"/>
                  </a:ext>
                </a:extLst>
              </p:cNvPr>
              <p:cNvSpPr/>
              <p:nvPr/>
            </p:nvSpPr>
            <p:spPr bwMode="auto">
              <a:xfrm>
                <a:off x="4324577" y="3696087"/>
                <a:ext cx="498433" cy="116345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59C23D10-C5AD-324E-A998-0B2D8811551A}"/>
                  </a:ext>
                </a:extLst>
              </p:cNvPr>
              <p:cNvCxnSpPr>
                <a:stCxn id="345" idx="2"/>
              </p:cNvCxnSpPr>
              <p:nvPr/>
            </p:nvCxnSpPr>
            <p:spPr bwMode="auto">
              <a:xfrm>
                <a:off x="4300767" y="2640568"/>
                <a:ext cx="14286" cy="2309445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44" name="Group 456">
                <a:extLst>
                  <a:ext uri="{FF2B5EF4-FFF2-40B4-BE49-F238E27FC236}">
                    <a16:creationId xmlns:a16="http://schemas.microsoft.com/office/drawing/2014/main" id="{3D4ED6A7-656E-564B-9724-777A0E00F8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99212" y="2486508"/>
                <a:ext cx="504825" cy="242888"/>
                <a:chOff x="2183302" y="1574638"/>
                <a:chExt cx="1200154" cy="430218"/>
              </a:xfrm>
            </p:grpSpPr>
            <p:sp>
              <p:nvSpPr>
                <p:cNvPr id="345" name="Oval 344">
                  <a:extLst>
                    <a:ext uri="{FF2B5EF4-FFF2-40B4-BE49-F238E27FC236}">
                      <a16:creationId xmlns:a16="http://schemas.microsoft.com/office/drawing/2014/main" id="{5CA9CA10-6CB9-8C4D-9798-DE3642585FBF}"/>
                    </a:ext>
                  </a:extLst>
                </p:cNvPr>
                <p:cNvSpPr/>
                <p:nvPr/>
              </p:nvSpPr>
              <p:spPr bwMode="auto">
                <a:xfrm flipV="1">
                  <a:off x="2186998" y="1690077"/>
                  <a:ext cx="1196279" cy="31488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46" name="Rectangle 345">
                  <a:extLst>
                    <a:ext uri="{FF2B5EF4-FFF2-40B4-BE49-F238E27FC236}">
                      <a16:creationId xmlns:a16="http://schemas.microsoft.com/office/drawing/2014/main" id="{ED7DFE49-0AB2-5F4A-8804-D8EE2F5D8051}"/>
                    </a:ext>
                  </a:extLst>
                </p:cNvPr>
                <p:cNvSpPr/>
                <p:nvPr/>
              </p:nvSpPr>
              <p:spPr bwMode="auto">
                <a:xfrm>
                  <a:off x="2183224" y="1735060"/>
                  <a:ext cx="1200054" cy="112457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47" name="Oval 346">
                  <a:extLst>
                    <a:ext uri="{FF2B5EF4-FFF2-40B4-BE49-F238E27FC236}">
                      <a16:creationId xmlns:a16="http://schemas.microsoft.com/office/drawing/2014/main" id="{D9CC071E-9384-A844-AEDF-4D3D5A3D01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3224" y="1574808"/>
                  <a:ext cx="1196282" cy="314880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48" name="Freeform 347">
                  <a:extLst>
                    <a:ext uri="{FF2B5EF4-FFF2-40B4-BE49-F238E27FC236}">
                      <a16:creationId xmlns:a16="http://schemas.microsoft.com/office/drawing/2014/main" id="{9221CFD6-F2B1-BC4A-8685-E97AB592CAEA}"/>
                    </a:ext>
                  </a:extLst>
                </p:cNvPr>
                <p:cNvSpPr/>
                <p:nvPr/>
              </p:nvSpPr>
              <p:spPr bwMode="auto">
                <a:xfrm>
                  <a:off x="2488899" y="1670396"/>
                  <a:ext cx="584931" cy="1574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49" name="Freeform 348">
                  <a:extLst>
                    <a:ext uri="{FF2B5EF4-FFF2-40B4-BE49-F238E27FC236}">
                      <a16:creationId xmlns:a16="http://schemas.microsoft.com/office/drawing/2014/main" id="{E1EB2301-9912-744E-B205-5948ED836C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8519" y="1631037"/>
                  <a:ext cx="705691" cy="109646"/>
                </a:xfrm>
                <a:custGeom>
                  <a:avLst/>
                  <a:gdLst>
                    <a:gd name="T0" fmla="*/ 0 w 3723451"/>
                    <a:gd name="T1" fmla="*/ 26825 h 932950"/>
                    <a:gd name="T2" fmla="*/ 124171 w 3723451"/>
                    <a:gd name="T3" fmla="*/ 316 h 932950"/>
                    <a:gd name="T4" fmla="*/ 351718 w 3723451"/>
                    <a:gd name="T5" fmla="*/ 61180 h 932950"/>
                    <a:gd name="T6" fmla="*/ 568801 w 3723451"/>
                    <a:gd name="T7" fmla="*/ 0 h 932950"/>
                    <a:gd name="T8" fmla="*/ 705691 w 3723451"/>
                    <a:gd name="T9" fmla="*/ 24345 h 932950"/>
                    <a:gd name="T10" fmla="*/ 603845 w 3723451"/>
                    <a:gd name="T11" fmla="*/ 54282 h 932950"/>
                    <a:gd name="T12" fmla="*/ 571055 w 3723451"/>
                    <a:gd name="T13" fmla="*/ 46211 h 932950"/>
                    <a:gd name="T14" fmla="*/ 355716 w 3723451"/>
                    <a:gd name="T15" fmla="*/ 109646 h 932950"/>
                    <a:gd name="T16" fmla="*/ 134869 w 3723451"/>
                    <a:gd name="T17" fmla="*/ 48545 h 932950"/>
                    <a:gd name="T18" fmla="*/ 99163 w 3723451"/>
                    <a:gd name="T19" fmla="*/ 55139 h 932950"/>
                    <a:gd name="T20" fmla="*/ 0 w 3723451"/>
                    <a:gd name="T21" fmla="*/ 26825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50" name="Freeform 349">
                  <a:extLst>
                    <a:ext uri="{FF2B5EF4-FFF2-40B4-BE49-F238E27FC236}">
                      <a16:creationId xmlns:a16="http://schemas.microsoft.com/office/drawing/2014/main" id="{274D27B5-7E68-5C4D-964B-A01609731F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690" y="1723814"/>
                  <a:ext cx="256615" cy="95588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6615 w 1366596"/>
                    <a:gd name="T3" fmla="*/ 73863 h 809868"/>
                    <a:gd name="T4" fmla="*/ 162436 w 1366596"/>
                    <a:gd name="T5" fmla="*/ 95588 h 809868"/>
                    <a:gd name="T6" fmla="*/ 864 w 1366596"/>
                    <a:gd name="T7" fmla="*/ 50510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51" name="Freeform 350">
                  <a:extLst>
                    <a:ext uri="{FF2B5EF4-FFF2-40B4-BE49-F238E27FC236}">
                      <a16:creationId xmlns:a16="http://schemas.microsoft.com/office/drawing/2014/main" id="{CCCB88EE-5244-8644-B451-9B5D239AEB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7196" y="1726625"/>
                  <a:ext cx="252843" cy="92778"/>
                </a:xfrm>
                <a:custGeom>
                  <a:avLst/>
                  <a:gdLst>
                    <a:gd name="T0" fmla="*/ 249391 w 1348191"/>
                    <a:gd name="T1" fmla="*/ 0 h 791462"/>
                    <a:gd name="T2" fmla="*/ 252843 w 1348191"/>
                    <a:gd name="T3" fmla="*/ 44771 h 791462"/>
                    <a:gd name="T4" fmla="*/ 91472 w 1348191"/>
                    <a:gd name="T5" fmla="*/ 92778 h 791462"/>
                    <a:gd name="T6" fmla="*/ 0 w 1348191"/>
                    <a:gd name="T7" fmla="*/ 71741 h 791462"/>
                    <a:gd name="T8" fmla="*/ 249391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4DFA4F03-E97A-1E4E-8C06-5FCF8ACB1D15}"/>
                    </a:ext>
                  </a:extLst>
                </p:cNvPr>
                <p:cNvCxnSpPr>
                  <a:cxnSpLocks noChangeShapeType="1"/>
                  <a:endCxn id="347" idx="2"/>
                </p:cNvCxnSpPr>
                <p:nvPr/>
              </p:nvCxnSpPr>
              <p:spPr bwMode="auto">
                <a:xfrm flipH="1" flipV="1">
                  <a:off x="2183224" y="1732248"/>
                  <a:ext cx="3775" cy="12089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53" name="Straight Connector 352">
                  <a:extLst>
                    <a:ext uri="{FF2B5EF4-FFF2-40B4-BE49-F238E27FC236}">
                      <a16:creationId xmlns:a16="http://schemas.microsoft.com/office/drawing/2014/main" id="{8A9EDB0B-D51F-9C4D-A606-035EEB4B8D26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505" y="1729437"/>
                  <a:ext cx="3773" cy="12089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296" name="Group 20">
              <a:extLst>
                <a:ext uri="{FF2B5EF4-FFF2-40B4-BE49-F238E27FC236}">
                  <a16:creationId xmlns:a16="http://schemas.microsoft.com/office/drawing/2014/main" id="{7B3927DE-D2D4-0549-B6FC-DB36E97AF6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91163" y="3179295"/>
              <a:ext cx="522287" cy="1824505"/>
              <a:chOff x="5491163" y="3179295"/>
              <a:chExt cx="522287" cy="1824505"/>
            </a:xfrm>
          </p:grpSpPr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94693F99-2D5B-7E44-B2D3-365FDA0CFBDB}"/>
                  </a:ext>
                </a:extLst>
              </p:cNvPr>
              <p:cNvSpPr/>
              <p:nvPr/>
            </p:nvSpPr>
            <p:spPr bwMode="auto">
              <a:xfrm rot="10800000">
                <a:off x="5498044" y="3266845"/>
                <a:ext cx="498349" cy="325689"/>
              </a:xfrm>
              <a:prstGeom prst="rect">
                <a:avLst/>
              </a:prstGeom>
              <a:gradFill rotWithShape="1">
                <a:gsLst>
                  <a:gs pos="1000">
                    <a:srgbClr val="3333CC">
                      <a:lumMod val="75000"/>
                      <a:alpha val="62000"/>
                    </a:srgbClr>
                  </a:gs>
                  <a:gs pos="5400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0BE62149-301B-CD40-877F-421A14409479}"/>
                  </a:ext>
                </a:extLst>
              </p:cNvPr>
              <p:cNvCxnSpPr>
                <a:stCxn id="327" idx="6"/>
              </p:cNvCxnSpPr>
              <p:nvPr/>
            </p:nvCxnSpPr>
            <p:spPr bwMode="auto">
              <a:xfrm>
                <a:off x="6004011" y="3267530"/>
                <a:ext cx="6349" cy="1582486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pic>
            <p:nvPicPr>
              <p:cNvPr id="320" name="Picture 469" descr="router_top.png">
                <a:extLst>
                  <a:ext uri="{FF2B5EF4-FFF2-40B4-BE49-F238E27FC236}">
                    <a16:creationId xmlns:a16="http://schemas.microsoft.com/office/drawing/2014/main" id="{DD59AE55-8859-5841-B6AC-641E9B1FF7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91163" y="3206725"/>
                <a:ext cx="522287" cy="2204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321" name="Group 471">
                <a:extLst>
                  <a:ext uri="{FF2B5EF4-FFF2-40B4-BE49-F238E27FC236}">
                    <a16:creationId xmlns:a16="http://schemas.microsoft.com/office/drawing/2014/main" id="{387A8315-A9E2-CD41-9540-BE22EB2647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02167" y="4781999"/>
                <a:ext cx="507858" cy="221801"/>
                <a:chOff x="4128636" y="3606589"/>
                <a:chExt cx="568145" cy="338667"/>
              </a:xfrm>
            </p:grpSpPr>
            <p:sp>
              <p:nvSpPr>
                <p:cNvPr id="334" name="Oval 333">
                  <a:extLst>
                    <a:ext uri="{FF2B5EF4-FFF2-40B4-BE49-F238E27FC236}">
                      <a16:creationId xmlns:a16="http://schemas.microsoft.com/office/drawing/2014/main" id="{5439A4FE-DB6E-D74D-95B5-D1F4AE9642E7}"/>
                    </a:ext>
                  </a:extLst>
                </p:cNvPr>
                <p:cNvSpPr/>
                <p:nvPr/>
              </p:nvSpPr>
              <p:spPr>
                <a:xfrm>
                  <a:off x="4128900" y="3720139"/>
                  <a:ext cx="568256" cy="225391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FA27B6FA-AB40-0D4B-BBE7-6000E55B03D1}"/>
                    </a:ext>
                  </a:extLst>
                </p:cNvPr>
                <p:cNvSpPr/>
                <p:nvPr/>
              </p:nvSpPr>
              <p:spPr>
                <a:xfrm>
                  <a:off x="4128900" y="3720139"/>
                  <a:ext cx="568256" cy="111484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36" name="Oval 335">
                  <a:extLst>
                    <a:ext uri="{FF2B5EF4-FFF2-40B4-BE49-F238E27FC236}">
                      <a16:creationId xmlns:a16="http://schemas.microsoft.com/office/drawing/2014/main" id="{C6FD79C0-1B1A-AB4A-A3BD-6514A1F64FCB}"/>
                    </a:ext>
                  </a:extLst>
                </p:cNvPr>
                <p:cNvSpPr/>
                <p:nvPr/>
              </p:nvSpPr>
              <p:spPr>
                <a:xfrm>
                  <a:off x="4128900" y="3606230"/>
                  <a:ext cx="568256" cy="225392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C730D6A9-51D0-864D-9F88-3CA108609D03}"/>
                    </a:ext>
                  </a:extLst>
                </p:cNvPr>
                <p:cNvCxnSpPr/>
                <p:nvPr/>
              </p:nvCxnSpPr>
              <p:spPr>
                <a:xfrm>
                  <a:off x="4697156" y="3720139"/>
                  <a:ext cx="0" cy="11148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41EA4558-0D04-634B-A8B0-CAB6FB1D2028}"/>
                    </a:ext>
                  </a:extLst>
                </p:cNvPr>
                <p:cNvCxnSpPr/>
                <p:nvPr/>
              </p:nvCxnSpPr>
              <p:spPr>
                <a:xfrm>
                  <a:off x="4128900" y="3720139"/>
                  <a:ext cx="0" cy="11148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3670DAE7-C167-BA4B-9FB3-842EEBB6E0BC}"/>
                  </a:ext>
                </a:extLst>
              </p:cNvPr>
              <p:cNvSpPr/>
              <p:nvPr/>
            </p:nvSpPr>
            <p:spPr bwMode="auto">
              <a:xfrm>
                <a:off x="5507166" y="3694500"/>
                <a:ext cx="498433" cy="1165040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FDAD1200-F8CD-4C4C-B862-839CDCE380A4}"/>
                  </a:ext>
                </a:extLst>
              </p:cNvPr>
              <p:cNvCxnSpPr>
                <a:stCxn id="320" idx="1"/>
              </p:cNvCxnSpPr>
              <p:nvPr/>
            </p:nvCxnSpPr>
            <p:spPr bwMode="auto">
              <a:xfrm>
                <a:off x="5491292" y="3316735"/>
                <a:ext cx="6349" cy="1633277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24" name="Group 485">
                <a:extLst>
                  <a:ext uri="{FF2B5EF4-FFF2-40B4-BE49-F238E27FC236}">
                    <a16:creationId xmlns:a16="http://schemas.microsoft.com/office/drawing/2014/main" id="{A6200FD6-2FAC-504D-AC15-41C2E0E5FE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00688" y="3179295"/>
                <a:ext cx="504825" cy="242888"/>
                <a:chOff x="2183302" y="1574638"/>
                <a:chExt cx="1200154" cy="430218"/>
              </a:xfrm>
            </p:grpSpPr>
            <p:sp>
              <p:nvSpPr>
                <p:cNvPr id="325" name="Oval 324">
                  <a:extLst>
                    <a:ext uri="{FF2B5EF4-FFF2-40B4-BE49-F238E27FC236}">
                      <a16:creationId xmlns:a16="http://schemas.microsoft.com/office/drawing/2014/main" id="{ECDA45FA-C7C9-1D42-AD17-0A94B356D9C2}"/>
                    </a:ext>
                  </a:extLst>
                </p:cNvPr>
                <p:cNvSpPr/>
                <p:nvPr/>
              </p:nvSpPr>
              <p:spPr bwMode="auto">
                <a:xfrm flipV="1">
                  <a:off x="2187379" y="1688754"/>
                  <a:ext cx="1196279" cy="31488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26" name="Rectangle 325">
                  <a:extLst>
                    <a:ext uri="{FF2B5EF4-FFF2-40B4-BE49-F238E27FC236}">
                      <a16:creationId xmlns:a16="http://schemas.microsoft.com/office/drawing/2014/main" id="{66DEE6E1-40E6-CC4A-9BD2-12B0FC5617F6}"/>
                    </a:ext>
                  </a:extLst>
                </p:cNvPr>
                <p:cNvSpPr/>
                <p:nvPr/>
              </p:nvSpPr>
              <p:spPr bwMode="auto">
                <a:xfrm>
                  <a:off x="2183606" y="1733737"/>
                  <a:ext cx="1200052" cy="112457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27" name="Oval 326">
                  <a:extLst>
                    <a:ext uri="{FF2B5EF4-FFF2-40B4-BE49-F238E27FC236}">
                      <a16:creationId xmlns:a16="http://schemas.microsoft.com/office/drawing/2014/main" id="{3B2579C2-CFB4-C243-A571-87CC477670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3606" y="1573485"/>
                  <a:ext cx="1196277" cy="314880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28" name="Freeform 327">
                  <a:extLst>
                    <a:ext uri="{FF2B5EF4-FFF2-40B4-BE49-F238E27FC236}">
                      <a16:creationId xmlns:a16="http://schemas.microsoft.com/office/drawing/2014/main" id="{8C20CAF5-F7F2-8C4F-BF4C-8061B2C174B5}"/>
                    </a:ext>
                  </a:extLst>
                </p:cNvPr>
                <p:cNvSpPr/>
                <p:nvPr/>
              </p:nvSpPr>
              <p:spPr bwMode="auto">
                <a:xfrm>
                  <a:off x="2489279" y="1669074"/>
                  <a:ext cx="584932" cy="1574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29" name="Freeform 328">
                  <a:extLst>
                    <a:ext uri="{FF2B5EF4-FFF2-40B4-BE49-F238E27FC236}">
                      <a16:creationId xmlns:a16="http://schemas.microsoft.com/office/drawing/2014/main" id="{751DAB4D-7078-0843-8893-ECF4AEBB83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8899" y="1629714"/>
                  <a:ext cx="705692" cy="109646"/>
                </a:xfrm>
                <a:custGeom>
                  <a:avLst/>
                  <a:gdLst>
                    <a:gd name="T0" fmla="*/ 0 w 3723451"/>
                    <a:gd name="T1" fmla="*/ 26825 h 932950"/>
                    <a:gd name="T2" fmla="*/ 124172 w 3723451"/>
                    <a:gd name="T3" fmla="*/ 316 h 932950"/>
                    <a:gd name="T4" fmla="*/ 351719 w 3723451"/>
                    <a:gd name="T5" fmla="*/ 61180 h 932950"/>
                    <a:gd name="T6" fmla="*/ 568801 w 3723451"/>
                    <a:gd name="T7" fmla="*/ 0 h 932950"/>
                    <a:gd name="T8" fmla="*/ 705692 w 3723451"/>
                    <a:gd name="T9" fmla="*/ 24345 h 932950"/>
                    <a:gd name="T10" fmla="*/ 603846 w 3723451"/>
                    <a:gd name="T11" fmla="*/ 54282 h 932950"/>
                    <a:gd name="T12" fmla="*/ 571056 w 3723451"/>
                    <a:gd name="T13" fmla="*/ 46211 h 932950"/>
                    <a:gd name="T14" fmla="*/ 355717 w 3723451"/>
                    <a:gd name="T15" fmla="*/ 109646 h 932950"/>
                    <a:gd name="T16" fmla="*/ 134869 w 3723451"/>
                    <a:gd name="T17" fmla="*/ 48545 h 932950"/>
                    <a:gd name="T18" fmla="*/ 99163 w 3723451"/>
                    <a:gd name="T19" fmla="*/ 55139 h 932950"/>
                    <a:gd name="T20" fmla="*/ 0 w 3723451"/>
                    <a:gd name="T21" fmla="*/ 26825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30" name="Freeform 329">
                  <a:extLst>
                    <a:ext uri="{FF2B5EF4-FFF2-40B4-BE49-F238E27FC236}">
                      <a16:creationId xmlns:a16="http://schemas.microsoft.com/office/drawing/2014/main" id="{49F08601-D11A-7246-97C4-4796E28716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3071" y="1722492"/>
                  <a:ext cx="256615" cy="95588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6615 w 1366596"/>
                    <a:gd name="T3" fmla="*/ 73863 h 809868"/>
                    <a:gd name="T4" fmla="*/ 162436 w 1366596"/>
                    <a:gd name="T5" fmla="*/ 95588 h 809868"/>
                    <a:gd name="T6" fmla="*/ 864 w 1366596"/>
                    <a:gd name="T7" fmla="*/ 50510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31" name="Freeform 330">
                  <a:extLst>
                    <a:ext uri="{FF2B5EF4-FFF2-40B4-BE49-F238E27FC236}">
                      <a16:creationId xmlns:a16="http://schemas.microsoft.com/office/drawing/2014/main" id="{0F35FC16-0782-6242-8A31-B2C90A57D8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7579" y="1725302"/>
                  <a:ext cx="252840" cy="92778"/>
                </a:xfrm>
                <a:custGeom>
                  <a:avLst/>
                  <a:gdLst>
                    <a:gd name="T0" fmla="*/ 249388 w 1348191"/>
                    <a:gd name="T1" fmla="*/ 0 h 791462"/>
                    <a:gd name="T2" fmla="*/ 252840 w 1348191"/>
                    <a:gd name="T3" fmla="*/ 44771 h 791462"/>
                    <a:gd name="T4" fmla="*/ 91471 w 1348191"/>
                    <a:gd name="T5" fmla="*/ 92778 h 791462"/>
                    <a:gd name="T6" fmla="*/ 0 w 1348191"/>
                    <a:gd name="T7" fmla="*/ 71741 h 791462"/>
                    <a:gd name="T8" fmla="*/ 249388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28B38805-D14D-6F4E-9C2D-85288858DC4A}"/>
                    </a:ext>
                  </a:extLst>
                </p:cNvPr>
                <p:cNvCxnSpPr>
                  <a:cxnSpLocks noChangeShapeType="1"/>
                  <a:endCxn id="327" idx="2"/>
                </p:cNvCxnSpPr>
                <p:nvPr/>
              </p:nvCxnSpPr>
              <p:spPr bwMode="auto">
                <a:xfrm flipH="1" flipV="1">
                  <a:off x="2183606" y="1730925"/>
                  <a:ext cx="3773" cy="12089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839A4B18-24F7-8748-BABF-156684EACDA2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83" y="1728114"/>
                  <a:ext cx="3775" cy="12089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297" name="Group 21">
              <a:extLst>
                <a:ext uri="{FF2B5EF4-FFF2-40B4-BE49-F238E27FC236}">
                  <a16:creationId xmlns:a16="http://schemas.microsoft.com/office/drawing/2014/main" id="{9CDA8888-DE9C-FA48-880D-EF852C6370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72366" y="2647932"/>
              <a:ext cx="522159" cy="2354282"/>
              <a:chOff x="6472366" y="2647932"/>
              <a:chExt cx="522159" cy="2354282"/>
            </a:xfrm>
          </p:grpSpPr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995D8FCE-884F-0F40-A676-D4D29F8E694C}"/>
                  </a:ext>
                </a:extLst>
              </p:cNvPr>
              <p:cNvSpPr/>
              <p:nvPr/>
            </p:nvSpPr>
            <p:spPr bwMode="auto">
              <a:xfrm rot="10800000">
                <a:off x="6482296" y="2777838"/>
                <a:ext cx="498349" cy="722037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316D5606-0146-DC48-97E2-18F369EDE031}"/>
                  </a:ext>
                </a:extLst>
              </p:cNvPr>
              <p:cNvCxnSpPr/>
              <p:nvPr/>
            </p:nvCxnSpPr>
            <p:spPr bwMode="auto">
              <a:xfrm>
                <a:off x="6994528" y="2846910"/>
                <a:ext cx="0" cy="1998345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00" name="Group 500">
                <a:extLst>
                  <a:ext uri="{FF2B5EF4-FFF2-40B4-BE49-F238E27FC236}">
                    <a16:creationId xmlns:a16="http://schemas.microsoft.com/office/drawing/2014/main" id="{AA425C1A-E91E-6E4A-A356-24012E6427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86417" y="4766099"/>
                <a:ext cx="507858" cy="236115"/>
                <a:chOff x="4128636" y="3606589"/>
                <a:chExt cx="568145" cy="338667"/>
              </a:xfrm>
            </p:grpSpPr>
            <p:sp>
              <p:nvSpPr>
                <p:cNvPr id="313" name="Oval 312">
                  <a:extLst>
                    <a:ext uri="{FF2B5EF4-FFF2-40B4-BE49-F238E27FC236}">
                      <a16:creationId xmlns:a16="http://schemas.microsoft.com/office/drawing/2014/main" id="{16CAB2BE-001A-5849-8EFC-BF1C74D20DA6}"/>
                    </a:ext>
                  </a:extLst>
                </p:cNvPr>
                <p:cNvSpPr/>
                <p:nvPr/>
              </p:nvSpPr>
              <p:spPr>
                <a:xfrm>
                  <a:off x="4128808" y="3720125"/>
                  <a:ext cx="568256" cy="225387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ED3C727A-F086-5345-9D90-47A10FCD45F2}"/>
                    </a:ext>
                  </a:extLst>
                </p:cNvPr>
                <p:cNvSpPr/>
                <p:nvPr/>
              </p:nvSpPr>
              <p:spPr>
                <a:xfrm>
                  <a:off x="4128808" y="3720125"/>
                  <a:ext cx="568256" cy="111556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15" name="Oval 314">
                  <a:extLst>
                    <a:ext uri="{FF2B5EF4-FFF2-40B4-BE49-F238E27FC236}">
                      <a16:creationId xmlns:a16="http://schemas.microsoft.com/office/drawing/2014/main" id="{49C1B443-F565-5F4C-B75C-09F669AC3DE7}"/>
                    </a:ext>
                  </a:extLst>
                </p:cNvPr>
                <p:cNvSpPr/>
                <p:nvPr/>
              </p:nvSpPr>
              <p:spPr>
                <a:xfrm>
                  <a:off x="4128808" y="3606294"/>
                  <a:ext cx="568256" cy="225387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FBA53D70-9A4D-7E4E-AC09-D42784DF8272}"/>
                    </a:ext>
                  </a:extLst>
                </p:cNvPr>
                <p:cNvCxnSpPr/>
                <p:nvPr/>
              </p:nvCxnSpPr>
              <p:spPr>
                <a:xfrm>
                  <a:off x="4697064" y="3720125"/>
                  <a:ext cx="0" cy="111556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A5C3BEC2-90B0-8B41-88A4-351B428CAFB4}"/>
                    </a:ext>
                  </a:extLst>
                </p:cNvPr>
                <p:cNvCxnSpPr/>
                <p:nvPr/>
              </p:nvCxnSpPr>
              <p:spPr>
                <a:xfrm>
                  <a:off x="4128808" y="3720125"/>
                  <a:ext cx="0" cy="111556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2309F1E7-7D26-E941-9221-C8DF0612EE28}"/>
                  </a:ext>
                </a:extLst>
              </p:cNvPr>
              <p:cNvSpPr/>
              <p:nvPr/>
            </p:nvSpPr>
            <p:spPr bwMode="auto">
              <a:xfrm>
                <a:off x="6491333" y="3610376"/>
                <a:ext cx="498433" cy="123805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9C251E47-5FE5-B64D-8E6E-2491993604B5}"/>
                  </a:ext>
                </a:extLst>
              </p:cNvPr>
              <p:cNvCxnSpPr/>
              <p:nvPr/>
            </p:nvCxnSpPr>
            <p:spPr bwMode="auto">
              <a:xfrm>
                <a:off x="6472285" y="2818340"/>
                <a:ext cx="9524" cy="2126912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03" name="Group 514">
                <a:extLst>
                  <a:ext uri="{FF2B5EF4-FFF2-40B4-BE49-F238E27FC236}">
                    <a16:creationId xmlns:a16="http://schemas.microsoft.com/office/drawing/2014/main" id="{9B7D3C6F-466A-3143-9B8E-F60B2AAFD7B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78146" y="2647932"/>
                <a:ext cx="504825" cy="242887"/>
                <a:chOff x="2183302" y="1574638"/>
                <a:chExt cx="1200154" cy="430218"/>
              </a:xfrm>
            </p:grpSpPr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12A307F7-5B73-2445-A2F4-C0FA1266E373}"/>
                    </a:ext>
                  </a:extLst>
                </p:cNvPr>
                <p:cNvSpPr/>
                <p:nvPr/>
              </p:nvSpPr>
              <p:spPr bwMode="auto">
                <a:xfrm flipV="1">
                  <a:off x="2188237" y="1690921"/>
                  <a:ext cx="1196279" cy="31488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33E19D46-3715-614C-AAF4-022904355894}"/>
                    </a:ext>
                  </a:extLst>
                </p:cNvPr>
                <p:cNvSpPr/>
                <p:nvPr/>
              </p:nvSpPr>
              <p:spPr bwMode="auto">
                <a:xfrm>
                  <a:off x="2184464" y="1735904"/>
                  <a:ext cx="1200052" cy="112457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06" name="Oval 305">
                  <a:extLst>
                    <a:ext uri="{FF2B5EF4-FFF2-40B4-BE49-F238E27FC236}">
                      <a16:creationId xmlns:a16="http://schemas.microsoft.com/office/drawing/2014/main" id="{E55709E7-7775-884D-A34A-45191B84AF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4464" y="1575651"/>
                  <a:ext cx="1196277" cy="314881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07" name="Freeform 306">
                  <a:extLst>
                    <a:ext uri="{FF2B5EF4-FFF2-40B4-BE49-F238E27FC236}">
                      <a16:creationId xmlns:a16="http://schemas.microsoft.com/office/drawing/2014/main" id="{53C2A2DA-53F1-794E-A987-B42C0AC0022C}"/>
                    </a:ext>
                  </a:extLst>
                </p:cNvPr>
                <p:cNvSpPr/>
                <p:nvPr/>
              </p:nvSpPr>
              <p:spPr bwMode="auto">
                <a:xfrm>
                  <a:off x="2490137" y="1671240"/>
                  <a:ext cx="584932" cy="1574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08" name="Freeform 307">
                  <a:extLst>
                    <a:ext uri="{FF2B5EF4-FFF2-40B4-BE49-F238E27FC236}">
                      <a16:creationId xmlns:a16="http://schemas.microsoft.com/office/drawing/2014/main" id="{9EECC5D2-5F03-5B4A-A066-DEC9954D66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9757" y="1631880"/>
                  <a:ext cx="705692" cy="109647"/>
                </a:xfrm>
                <a:custGeom>
                  <a:avLst/>
                  <a:gdLst>
                    <a:gd name="T0" fmla="*/ 0 w 3723451"/>
                    <a:gd name="T1" fmla="*/ 26825 h 932950"/>
                    <a:gd name="T2" fmla="*/ 124172 w 3723451"/>
                    <a:gd name="T3" fmla="*/ 316 h 932950"/>
                    <a:gd name="T4" fmla="*/ 351719 w 3723451"/>
                    <a:gd name="T5" fmla="*/ 61180 h 932950"/>
                    <a:gd name="T6" fmla="*/ 568801 w 3723451"/>
                    <a:gd name="T7" fmla="*/ 0 h 932950"/>
                    <a:gd name="T8" fmla="*/ 705692 w 3723451"/>
                    <a:gd name="T9" fmla="*/ 24346 h 932950"/>
                    <a:gd name="T10" fmla="*/ 603846 w 3723451"/>
                    <a:gd name="T11" fmla="*/ 54283 h 932950"/>
                    <a:gd name="T12" fmla="*/ 571056 w 3723451"/>
                    <a:gd name="T13" fmla="*/ 46212 h 932950"/>
                    <a:gd name="T14" fmla="*/ 355717 w 3723451"/>
                    <a:gd name="T15" fmla="*/ 109647 h 932950"/>
                    <a:gd name="T16" fmla="*/ 134869 w 3723451"/>
                    <a:gd name="T17" fmla="*/ 48545 h 932950"/>
                    <a:gd name="T18" fmla="*/ 99163 w 3723451"/>
                    <a:gd name="T19" fmla="*/ 55140 h 932950"/>
                    <a:gd name="T20" fmla="*/ 0 w 3723451"/>
                    <a:gd name="T21" fmla="*/ 26825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09" name="Freeform 308">
                  <a:extLst>
                    <a:ext uri="{FF2B5EF4-FFF2-40B4-BE49-F238E27FC236}">
                      <a16:creationId xmlns:a16="http://schemas.microsoft.com/office/drawing/2014/main" id="{8388544E-A2CB-0640-A29C-1662E6885F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3929" y="1724658"/>
                  <a:ext cx="256615" cy="95589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6615 w 1366596"/>
                    <a:gd name="T3" fmla="*/ 73864 h 809868"/>
                    <a:gd name="T4" fmla="*/ 162436 w 1366596"/>
                    <a:gd name="T5" fmla="*/ 95589 h 809868"/>
                    <a:gd name="T6" fmla="*/ 864 w 1366596"/>
                    <a:gd name="T7" fmla="*/ 50510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10" name="Freeform 309">
                  <a:extLst>
                    <a:ext uri="{FF2B5EF4-FFF2-40B4-BE49-F238E27FC236}">
                      <a16:creationId xmlns:a16="http://schemas.microsoft.com/office/drawing/2014/main" id="{0DDF3C4E-5F2E-864E-88A4-D785A5D6EE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8437" y="1727469"/>
                  <a:ext cx="252840" cy="92778"/>
                </a:xfrm>
                <a:custGeom>
                  <a:avLst/>
                  <a:gdLst>
                    <a:gd name="T0" fmla="*/ 249388 w 1348191"/>
                    <a:gd name="T1" fmla="*/ 0 h 791462"/>
                    <a:gd name="T2" fmla="*/ 252840 w 1348191"/>
                    <a:gd name="T3" fmla="*/ 44771 h 791462"/>
                    <a:gd name="T4" fmla="*/ 91471 w 1348191"/>
                    <a:gd name="T5" fmla="*/ 92778 h 791462"/>
                    <a:gd name="T6" fmla="*/ 0 w 1348191"/>
                    <a:gd name="T7" fmla="*/ 71741 h 791462"/>
                    <a:gd name="T8" fmla="*/ 249388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5A28B5B0-5BAC-8C46-B4B8-9BCB18DCD1DD}"/>
                    </a:ext>
                  </a:extLst>
                </p:cNvPr>
                <p:cNvCxnSpPr>
                  <a:cxnSpLocks noChangeShapeType="1"/>
                  <a:endCxn id="306" idx="2"/>
                </p:cNvCxnSpPr>
                <p:nvPr/>
              </p:nvCxnSpPr>
              <p:spPr bwMode="auto">
                <a:xfrm flipH="1" flipV="1">
                  <a:off x="2184464" y="1733091"/>
                  <a:ext cx="3773" cy="12089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3A010796-660C-4C4D-865E-8D108EDA01B6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80741" y="1730281"/>
                  <a:ext cx="3775" cy="120891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</p:grp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094E25C2-45E6-0C43-ADA4-684E51DC703A}"/>
              </a:ext>
            </a:extLst>
          </p:cNvPr>
          <p:cNvGrpSpPr>
            <a:grpSpLocks/>
          </p:cNvGrpSpPr>
          <p:nvPr/>
        </p:nvGrpSpPr>
        <p:grpSpPr bwMode="auto">
          <a:xfrm>
            <a:off x="2546748" y="2901606"/>
            <a:ext cx="3851360" cy="659606"/>
            <a:chOff x="1843424" y="707349"/>
            <a:chExt cx="5136221" cy="879389"/>
          </a:xfrm>
        </p:grpSpPr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C759FDA4-4088-0A4C-9E92-BD72D7D52B56}"/>
                </a:ext>
              </a:extLst>
            </p:cNvPr>
            <p:cNvSpPr/>
            <p:nvPr/>
          </p:nvSpPr>
          <p:spPr>
            <a:xfrm>
              <a:off x="1866825" y="785129"/>
              <a:ext cx="954288" cy="492077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solidFill>
                  <a:srgbClr val="FFFFFF"/>
                </a:solidFill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02" name="TextBox 233">
              <a:extLst>
                <a:ext uri="{FF2B5EF4-FFF2-40B4-BE49-F238E27FC236}">
                  <a16:creationId xmlns:a16="http://schemas.microsoft.com/office/drawing/2014/main" id="{91B4E7D9-6C4B-6C4B-86F5-8BB66F936B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3424" y="783191"/>
              <a:ext cx="1007325" cy="499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 eaLnBrk="0" fontAlgn="base" hangingPunct="0">
                <a:lnSpc>
                  <a:spcPts val="1106"/>
                </a:lnSpc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altLang="en-US" sz="1050" dirty="0">
                  <a:solidFill>
                    <a:srgbClr val="000000"/>
                  </a:solidFill>
                  <a:cs typeface="+mn-cs"/>
                </a:rPr>
                <a:t>Routing</a:t>
              </a:r>
            </a:p>
            <a:p>
              <a:pPr algn="ctr" defTabSz="685800" eaLnBrk="0" fontAlgn="base" hangingPunct="0">
                <a:lnSpc>
                  <a:spcPts val="1106"/>
                </a:lnSpc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altLang="en-US" sz="1050" dirty="0">
                  <a:solidFill>
                    <a:srgbClr val="000000"/>
                  </a:solidFill>
                  <a:cs typeface="+mn-cs"/>
                </a:rPr>
                <a:t>Algorithm</a:t>
              </a:r>
            </a:p>
          </p:txBody>
        </p:sp>
        <p:cxnSp>
          <p:nvCxnSpPr>
            <p:cNvPr id="403" name="Straight Arrow Connector 402">
              <a:extLst>
                <a:ext uri="{FF2B5EF4-FFF2-40B4-BE49-F238E27FC236}">
                  <a16:creationId xmlns:a16="http://schemas.microsoft.com/office/drawing/2014/main" id="{86DA61DF-3320-724E-9861-CF654B1F47AF}"/>
                </a:ext>
              </a:extLst>
            </p:cNvPr>
            <p:cNvCxnSpPr/>
            <p:nvPr/>
          </p:nvCxnSpPr>
          <p:spPr>
            <a:xfrm flipV="1">
              <a:off x="2833815" y="807352"/>
              <a:ext cx="1517968" cy="214291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404" name="Straight Arrow Connector 403">
              <a:extLst>
                <a:ext uri="{FF2B5EF4-FFF2-40B4-BE49-F238E27FC236}">
                  <a16:creationId xmlns:a16="http://schemas.microsoft.com/office/drawing/2014/main" id="{FA99C173-8DEF-3940-BC9B-72CA3FA99281}"/>
                </a:ext>
              </a:extLst>
            </p:cNvPr>
            <p:cNvCxnSpPr/>
            <p:nvPr/>
          </p:nvCxnSpPr>
          <p:spPr>
            <a:xfrm>
              <a:off x="2751248" y="1201014"/>
              <a:ext cx="797092" cy="279373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405" name="Straight Arrow Connector 404">
              <a:extLst>
                <a:ext uri="{FF2B5EF4-FFF2-40B4-BE49-F238E27FC236}">
                  <a16:creationId xmlns:a16="http://schemas.microsoft.com/office/drawing/2014/main" id="{57AAE988-13E3-6642-B8CC-252C9113ABCC}"/>
                </a:ext>
              </a:extLst>
            </p:cNvPr>
            <p:cNvCxnSpPr/>
            <p:nvPr/>
          </p:nvCxnSpPr>
          <p:spPr>
            <a:xfrm>
              <a:off x="4685228" y="894656"/>
              <a:ext cx="892362" cy="509538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406" name="Straight Arrow Connector 405">
              <a:extLst>
                <a:ext uri="{FF2B5EF4-FFF2-40B4-BE49-F238E27FC236}">
                  <a16:creationId xmlns:a16="http://schemas.microsoft.com/office/drawing/2014/main" id="{286126FC-663F-E140-85FF-EA643857EAAB}"/>
                </a:ext>
              </a:extLst>
            </p:cNvPr>
            <p:cNvCxnSpPr/>
            <p:nvPr/>
          </p:nvCxnSpPr>
          <p:spPr>
            <a:xfrm>
              <a:off x="4801139" y="801003"/>
              <a:ext cx="1695805" cy="130162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4DA7DE45-D335-D548-B5FE-488518B7B2B7}"/>
                </a:ext>
              </a:extLst>
            </p:cNvPr>
            <p:cNvSpPr/>
            <p:nvPr/>
          </p:nvSpPr>
          <p:spPr>
            <a:xfrm>
              <a:off x="6558870" y="894656"/>
              <a:ext cx="420775" cy="180957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solidFill>
                  <a:srgbClr val="FFFFFF"/>
                </a:solidFill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E0F6C35C-914C-3B41-9CC4-D8179FFB699E}"/>
                </a:ext>
              </a:extLst>
            </p:cNvPr>
            <p:cNvSpPr/>
            <p:nvPr/>
          </p:nvSpPr>
          <p:spPr>
            <a:xfrm>
              <a:off x="5572826" y="1404194"/>
              <a:ext cx="420776" cy="182544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solidFill>
                  <a:srgbClr val="FFFFFF"/>
                </a:solidFill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F2328B0F-766B-A544-ACA3-A1877D849A35}"/>
                </a:ext>
              </a:extLst>
            </p:cNvPr>
            <p:cNvSpPr/>
            <p:nvPr/>
          </p:nvSpPr>
          <p:spPr>
            <a:xfrm>
              <a:off x="4367661" y="707349"/>
              <a:ext cx="420775" cy="182545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solidFill>
                  <a:srgbClr val="FFFFFF"/>
                </a:solidFill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4E049E95-C6A9-FE4D-937B-C134ECB1D9AB}"/>
                </a:ext>
              </a:extLst>
            </p:cNvPr>
            <p:cNvSpPr/>
            <p:nvPr/>
          </p:nvSpPr>
          <p:spPr>
            <a:xfrm>
              <a:off x="3572157" y="1402606"/>
              <a:ext cx="420776" cy="180957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solidFill>
                  <a:srgbClr val="FFFFFF"/>
                </a:solidFill>
                <a:latin typeface="Gill Sans MT"/>
                <a:ea typeface="+mn-ea"/>
                <a:cs typeface="+mn-cs"/>
              </a:endParaRPr>
            </a:p>
          </p:txBody>
        </p: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C5FBB1F6-0839-A343-AE4E-8487D7B4403B}"/>
                </a:ext>
              </a:extLst>
            </p:cNvPr>
            <p:cNvCxnSpPr/>
            <p:nvPr/>
          </p:nvCxnSpPr>
          <p:spPr>
            <a:xfrm>
              <a:off x="2821113" y="1105773"/>
              <a:ext cx="2739010" cy="339692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01507C1D-D7CC-314D-9BC2-599E67963164}"/>
                </a:ext>
              </a:extLst>
            </p:cNvPr>
            <p:cNvCxnSpPr>
              <a:endCxn id="407" idx="2"/>
            </p:cNvCxnSpPr>
            <p:nvPr/>
          </p:nvCxnSpPr>
          <p:spPr>
            <a:xfrm flipV="1">
              <a:off x="3997696" y="985135"/>
              <a:ext cx="2561174" cy="469854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413" name="Straight Arrow Connector 412">
              <a:extLst>
                <a:ext uri="{FF2B5EF4-FFF2-40B4-BE49-F238E27FC236}">
                  <a16:creationId xmlns:a16="http://schemas.microsoft.com/office/drawing/2014/main" id="{0D0AA51C-C88C-DA40-BB5F-C90D75401B35}"/>
                </a:ext>
              </a:extLst>
            </p:cNvPr>
            <p:cNvCxnSpPr/>
            <p:nvPr/>
          </p:nvCxnSpPr>
          <p:spPr>
            <a:xfrm flipV="1">
              <a:off x="3991345" y="1508959"/>
              <a:ext cx="158148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414" name="Straight Arrow Connector 413">
              <a:extLst>
                <a:ext uri="{FF2B5EF4-FFF2-40B4-BE49-F238E27FC236}">
                  <a16:creationId xmlns:a16="http://schemas.microsoft.com/office/drawing/2014/main" id="{B8B513D7-9162-0648-BC71-8BEBCC27917A}"/>
                </a:ext>
              </a:extLst>
            </p:cNvPr>
            <p:cNvCxnSpPr/>
            <p:nvPr/>
          </p:nvCxnSpPr>
          <p:spPr>
            <a:xfrm flipV="1">
              <a:off x="5996777" y="1083550"/>
              <a:ext cx="751044" cy="396836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C4AAA334-C4B2-DD48-A566-2EA2C1AA11DF}"/>
              </a:ext>
            </a:extLst>
          </p:cNvPr>
          <p:cNvGrpSpPr>
            <a:grpSpLocks/>
          </p:cNvGrpSpPr>
          <p:nvPr/>
        </p:nvGrpSpPr>
        <p:grpSpPr bwMode="auto">
          <a:xfrm>
            <a:off x="2360701" y="3193310"/>
            <a:ext cx="4811153" cy="806658"/>
            <a:chOff x="1557338" y="3074988"/>
            <a:chExt cx="6414871" cy="1075544"/>
          </a:xfrm>
        </p:grpSpPr>
        <p:sp>
          <p:nvSpPr>
            <p:cNvPr id="416" name="TextBox 232">
              <a:extLst>
                <a:ext uri="{FF2B5EF4-FFF2-40B4-BE49-F238E27FC236}">
                  <a16:creationId xmlns:a16="http://schemas.microsoft.com/office/drawing/2014/main" id="{97D7EB84-BAC0-D448-A55F-A56C30BB6A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46306" y="3651250"/>
              <a:ext cx="688651" cy="499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 eaLnBrk="0" fontAlgn="base" hangingPunct="0">
                <a:lnSpc>
                  <a:spcPts val="1097"/>
                </a:lnSpc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altLang="en-US" sz="1050">
                  <a:solidFill>
                    <a:srgbClr val="000000"/>
                  </a:solidFill>
                  <a:cs typeface="+mn-cs"/>
                </a:rPr>
                <a:t>data</a:t>
              </a:r>
            </a:p>
            <a:p>
              <a:pPr algn="ctr" defTabSz="685800" eaLnBrk="0" fontAlgn="base" hangingPunct="0">
                <a:lnSpc>
                  <a:spcPts val="1097"/>
                </a:lnSpc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altLang="en-US" sz="1050">
                  <a:solidFill>
                    <a:srgbClr val="000000"/>
                  </a:solidFill>
                  <a:cs typeface="+mn-cs"/>
                </a:rPr>
                <a:t>plane</a:t>
              </a:r>
            </a:p>
          </p:txBody>
        </p:sp>
        <p:sp>
          <p:nvSpPr>
            <p:cNvPr id="417" name="TextBox 233">
              <a:extLst>
                <a:ext uri="{FF2B5EF4-FFF2-40B4-BE49-F238E27FC236}">
                  <a16:creationId xmlns:a16="http://schemas.microsoft.com/office/drawing/2014/main" id="{24A4F1C7-4BF4-EB42-A291-47BAC2502C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85241" y="3074988"/>
              <a:ext cx="786968" cy="499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 eaLnBrk="0" fontAlgn="base" hangingPunct="0">
                <a:lnSpc>
                  <a:spcPts val="1097"/>
                </a:lnSpc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altLang="en-US" sz="1050">
                  <a:solidFill>
                    <a:srgbClr val="000000"/>
                  </a:solidFill>
                  <a:cs typeface="+mn-cs"/>
                </a:rPr>
                <a:t>control</a:t>
              </a:r>
            </a:p>
            <a:p>
              <a:pPr algn="ctr" defTabSz="685800" eaLnBrk="0" fontAlgn="base" hangingPunct="0">
                <a:lnSpc>
                  <a:spcPts val="1097"/>
                </a:lnSpc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altLang="en-US" sz="1050">
                  <a:solidFill>
                    <a:srgbClr val="000000"/>
                  </a:solidFill>
                  <a:cs typeface="+mn-cs"/>
                </a:rPr>
                <a:t>plane</a:t>
              </a:r>
            </a:p>
          </p:txBody>
        </p: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61FEE5A3-FA87-164D-B072-015586DE3B9B}"/>
                </a:ext>
              </a:extLst>
            </p:cNvPr>
            <p:cNvCxnSpPr/>
            <p:nvPr/>
          </p:nvCxnSpPr>
          <p:spPr>
            <a:xfrm>
              <a:off x="1557338" y="3613150"/>
              <a:ext cx="6207125" cy="0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dash"/>
            </a:ln>
            <a:effectLst/>
          </p:spPr>
        </p:cxnSp>
      </p:grp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DB2133B7-0204-944D-9F85-D90FA61B1AAF}"/>
              </a:ext>
            </a:extLst>
          </p:cNvPr>
          <p:cNvGrpSpPr>
            <a:grpSpLocks/>
          </p:cNvGrpSpPr>
          <p:nvPr/>
        </p:nvGrpSpPr>
        <p:grpSpPr bwMode="auto">
          <a:xfrm>
            <a:off x="2564297" y="3663608"/>
            <a:ext cx="3844529" cy="840581"/>
            <a:chOff x="-4746102" y="4471477"/>
            <a:chExt cx="5126173" cy="1120753"/>
          </a:xfrm>
        </p:grpSpPr>
        <p:pic>
          <p:nvPicPr>
            <p:cNvPr id="420" name="Picture 10" descr="fig42_table.pdf">
              <a:extLst>
                <a:ext uri="{FF2B5EF4-FFF2-40B4-BE49-F238E27FC236}">
                  <a16:creationId xmlns:a16="http://schemas.microsoft.com/office/drawing/2014/main" id="{B9B148BF-D420-D548-A8E4-2E44EE435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746102" y="4471477"/>
              <a:ext cx="966463" cy="966962"/>
            </a:xfrm>
            <a:prstGeom prst="rect">
              <a:avLst/>
            </a:prstGeom>
            <a:noFill/>
            <a:ln w="9525">
              <a:solidFill>
                <a:srgbClr val="CC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21" name="Group 25">
              <a:extLst>
                <a:ext uri="{FF2B5EF4-FFF2-40B4-BE49-F238E27FC236}">
                  <a16:creationId xmlns:a16="http://schemas.microsoft.com/office/drawing/2014/main" id="{6DCB3611-5B47-554A-AF9F-B20E8866BE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3025264" y="5228984"/>
              <a:ext cx="3405335" cy="363246"/>
              <a:chOff x="-3025264" y="5228984"/>
              <a:chExt cx="3405335" cy="363246"/>
            </a:xfrm>
          </p:grpSpPr>
          <p:grpSp>
            <p:nvGrpSpPr>
              <p:cNvPr id="422" name="Group 241">
                <a:extLst>
                  <a:ext uri="{FF2B5EF4-FFF2-40B4-BE49-F238E27FC236}">
                    <a16:creationId xmlns:a16="http://schemas.microsoft.com/office/drawing/2014/main" id="{18B65E09-A0C2-A34F-9844-081D03E2EE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3025264" y="5262858"/>
                <a:ext cx="430360" cy="329372"/>
                <a:chOff x="2931664" y="3912603"/>
                <a:chExt cx="430450" cy="329314"/>
              </a:xfrm>
            </p:grpSpPr>
            <p:sp>
              <p:nvSpPr>
                <p:cNvPr id="438" name="Rectangle 437">
                  <a:extLst>
                    <a:ext uri="{FF2B5EF4-FFF2-40B4-BE49-F238E27FC236}">
                      <a16:creationId xmlns:a16="http://schemas.microsoft.com/office/drawing/2014/main" id="{510D7726-2281-144B-B722-F9A0F8992620}"/>
                    </a:ext>
                  </a:extLst>
                </p:cNvPr>
                <p:cNvSpPr/>
                <p:nvPr/>
              </p:nvSpPr>
              <p:spPr>
                <a:xfrm>
                  <a:off x="2936485" y="3908607"/>
                  <a:ext cx="425550" cy="333310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39" name="Straight Connector 438">
                  <a:extLst>
                    <a:ext uri="{FF2B5EF4-FFF2-40B4-BE49-F238E27FC236}">
                      <a16:creationId xmlns:a16="http://schemas.microsoft.com/office/drawing/2014/main" id="{B663A8A6-A483-9C45-9694-3F60B5B96577}"/>
                    </a:ext>
                  </a:extLst>
                </p:cNvPr>
                <p:cNvCxnSpPr/>
                <p:nvPr/>
              </p:nvCxnSpPr>
              <p:spPr>
                <a:xfrm>
                  <a:off x="2931721" y="4003838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40" name="Straight Connector 439">
                  <a:extLst>
                    <a:ext uri="{FF2B5EF4-FFF2-40B4-BE49-F238E27FC236}">
                      <a16:creationId xmlns:a16="http://schemas.microsoft.com/office/drawing/2014/main" id="{50FC0E77-85DF-A44F-A7EA-DB2E7EDC7F79}"/>
                    </a:ext>
                  </a:extLst>
                </p:cNvPr>
                <p:cNvCxnSpPr/>
                <p:nvPr/>
              </p:nvCxnSpPr>
              <p:spPr>
                <a:xfrm>
                  <a:off x="2931721" y="4067326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id="{6DCCCE94-F2A7-3D41-B0D1-67C30138A31B}"/>
                    </a:ext>
                  </a:extLst>
                </p:cNvPr>
                <p:cNvCxnSpPr>
                  <a:stCxn id="438" idx="2"/>
                </p:cNvCxnSpPr>
                <p:nvPr/>
              </p:nvCxnSpPr>
              <p:spPr>
                <a:xfrm flipH="1" flipV="1">
                  <a:off x="3147672" y="4003838"/>
                  <a:ext cx="1588" cy="238079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423" name="Group 444">
                <a:extLst>
                  <a:ext uri="{FF2B5EF4-FFF2-40B4-BE49-F238E27FC236}">
                    <a16:creationId xmlns:a16="http://schemas.microsoft.com/office/drawing/2014/main" id="{80000B7B-1868-0545-96E2-2F3AE96E33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217227" y="5261364"/>
                <a:ext cx="430361" cy="329307"/>
                <a:chOff x="2931664" y="3912603"/>
                <a:chExt cx="430450" cy="329314"/>
              </a:xfrm>
            </p:grpSpPr>
            <p:sp>
              <p:nvSpPr>
                <p:cNvPr id="434" name="Rectangle 433">
                  <a:extLst>
                    <a:ext uri="{FF2B5EF4-FFF2-40B4-BE49-F238E27FC236}">
                      <a16:creationId xmlns:a16="http://schemas.microsoft.com/office/drawing/2014/main" id="{152E459E-7CA1-E445-B3BA-7DCA2E4A2C56}"/>
                    </a:ext>
                  </a:extLst>
                </p:cNvPr>
                <p:cNvSpPr/>
                <p:nvPr/>
              </p:nvSpPr>
              <p:spPr>
                <a:xfrm>
                  <a:off x="2936506" y="3908513"/>
                  <a:ext cx="425549" cy="333376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35" name="Straight Connector 434">
                  <a:extLst>
                    <a:ext uri="{FF2B5EF4-FFF2-40B4-BE49-F238E27FC236}">
                      <a16:creationId xmlns:a16="http://schemas.microsoft.com/office/drawing/2014/main" id="{89A2E2E8-DA8D-6D49-B2DC-12FC2FC6D3C4}"/>
                    </a:ext>
                  </a:extLst>
                </p:cNvPr>
                <p:cNvCxnSpPr/>
                <p:nvPr/>
              </p:nvCxnSpPr>
              <p:spPr>
                <a:xfrm>
                  <a:off x="2931743" y="4003763"/>
                  <a:ext cx="425549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D4FBE92F-02C8-4244-A63E-618F5A912844}"/>
                    </a:ext>
                  </a:extLst>
                </p:cNvPr>
                <p:cNvCxnSpPr/>
                <p:nvPr/>
              </p:nvCxnSpPr>
              <p:spPr>
                <a:xfrm>
                  <a:off x="2931743" y="4067263"/>
                  <a:ext cx="425549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37" name="Straight Connector 436">
                  <a:extLst>
                    <a:ext uri="{FF2B5EF4-FFF2-40B4-BE49-F238E27FC236}">
                      <a16:creationId xmlns:a16="http://schemas.microsoft.com/office/drawing/2014/main" id="{760EDE61-1AAF-D848-91CB-39C5F318690E}"/>
                    </a:ext>
                  </a:extLst>
                </p:cNvPr>
                <p:cNvCxnSpPr>
                  <a:stCxn id="434" idx="2"/>
                </p:cNvCxnSpPr>
                <p:nvPr/>
              </p:nvCxnSpPr>
              <p:spPr>
                <a:xfrm flipH="1" flipV="1">
                  <a:off x="3147693" y="4003763"/>
                  <a:ext cx="1587" cy="238126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424" name="Group 473">
                <a:extLst>
                  <a:ext uri="{FF2B5EF4-FFF2-40B4-BE49-F238E27FC236}">
                    <a16:creationId xmlns:a16="http://schemas.microsoft.com/office/drawing/2014/main" id="{80D1C087-9836-C245-B670-1284428A4A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1034539" y="5261364"/>
                <a:ext cx="430360" cy="329307"/>
                <a:chOff x="2931664" y="3912603"/>
                <a:chExt cx="430450" cy="329314"/>
              </a:xfrm>
            </p:grpSpPr>
            <p:sp>
              <p:nvSpPr>
                <p:cNvPr id="430" name="Rectangle 429">
                  <a:extLst>
                    <a:ext uri="{FF2B5EF4-FFF2-40B4-BE49-F238E27FC236}">
                      <a16:creationId xmlns:a16="http://schemas.microsoft.com/office/drawing/2014/main" id="{C9A7D412-65DC-9649-A008-5ED26335CCA7}"/>
                    </a:ext>
                  </a:extLst>
                </p:cNvPr>
                <p:cNvSpPr/>
                <p:nvPr/>
              </p:nvSpPr>
              <p:spPr>
                <a:xfrm>
                  <a:off x="2936538" y="3908513"/>
                  <a:ext cx="425550" cy="333376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2F282FB7-7000-B945-8F5A-E39A5A12E34F}"/>
                    </a:ext>
                  </a:extLst>
                </p:cNvPr>
                <p:cNvCxnSpPr/>
                <p:nvPr/>
              </p:nvCxnSpPr>
              <p:spPr>
                <a:xfrm>
                  <a:off x="2931774" y="4003763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6613E38A-F502-9F4F-9071-21665BB1F3DD}"/>
                    </a:ext>
                  </a:extLst>
                </p:cNvPr>
                <p:cNvCxnSpPr/>
                <p:nvPr/>
              </p:nvCxnSpPr>
              <p:spPr>
                <a:xfrm>
                  <a:off x="2931774" y="4067263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33" name="Straight Connector 432">
                  <a:extLst>
                    <a:ext uri="{FF2B5EF4-FFF2-40B4-BE49-F238E27FC236}">
                      <a16:creationId xmlns:a16="http://schemas.microsoft.com/office/drawing/2014/main" id="{29B42128-C51A-6040-824E-C554F8EE3D12}"/>
                    </a:ext>
                  </a:extLst>
                </p:cNvPr>
                <p:cNvCxnSpPr>
                  <a:stCxn id="430" idx="2"/>
                </p:cNvCxnSpPr>
                <p:nvPr/>
              </p:nvCxnSpPr>
              <p:spPr>
                <a:xfrm flipH="1" flipV="1">
                  <a:off x="3147725" y="4003763"/>
                  <a:ext cx="1588" cy="238126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425" name="Group 502">
                <a:extLst>
                  <a:ext uri="{FF2B5EF4-FFF2-40B4-BE49-F238E27FC236}">
                    <a16:creationId xmlns:a16="http://schemas.microsoft.com/office/drawing/2014/main" id="{C30D5DDC-A13E-034A-A1BA-1E146390EA7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50289" y="5228984"/>
                <a:ext cx="430360" cy="350559"/>
                <a:chOff x="2931664" y="3912603"/>
                <a:chExt cx="430450" cy="329314"/>
              </a:xfrm>
            </p:grpSpPr>
            <p:sp>
              <p:nvSpPr>
                <p:cNvPr id="426" name="Rectangle 425">
                  <a:extLst>
                    <a:ext uri="{FF2B5EF4-FFF2-40B4-BE49-F238E27FC236}">
                      <a16:creationId xmlns:a16="http://schemas.microsoft.com/office/drawing/2014/main" id="{63A91007-6182-8647-9879-8292A71EAFEF}"/>
                    </a:ext>
                  </a:extLst>
                </p:cNvPr>
                <p:cNvSpPr/>
                <p:nvPr/>
              </p:nvSpPr>
              <p:spPr>
                <a:xfrm>
                  <a:off x="2936564" y="3912336"/>
                  <a:ext cx="425550" cy="329569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27" name="Straight Connector 426">
                  <a:extLst>
                    <a:ext uri="{FF2B5EF4-FFF2-40B4-BE49-F238E27FC236}">
                      <a16:creationId xmlns:a16="http://schemas.microsoft.com/office/drawing/2014/main" id="{0674F85B-15F4-F446-AD9E-DD534F9C342D}"/>
                    </a:ext>
                  </a:extLst>
                </p:cNvPr>
                <p:cNvCxnSpPr/>
                <p:nvPr/>
              </p:nvCxnSpPr>
              <p:spPr>
                <a:xfrm>
                  <a:off x="2931800" y="4003303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28" name="Straight Connector 427">
                  <a:extLst>
                    <a:ext uri="{FF2B5EF4-FFF2-40B4-BE49-F238E27FC236}">
                      <a16:creationId xmlns:a16="http://schemas.microsoft.com/office/drawing/2014/main" id="{60409E77-E63A-824F-A704-D7AE94C9BA5F}"/>
                    </a:ext>
                  </a:extLst>
                </p:cNvPr>
                <p:cNvCxnSpPr/>
                <p:nvPr/>
              </p:nvCxnSpPr>
              <p:spPr>
                <a:xfrm>
                  <a:off x="2931800" y="4067428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76DF7BD3-201B-AE4F-909F-AB196C0CDB0D}"/>
                    </a:ext>
                  </a:extLst>
                </p:cNvPr>
                <p:cNvCxnSpPr>
                  <a:stCxn id="426" idx="2"/>
                </p:cNvCxnSpPr>
                <p:nvPr/>
              </p:nvCxnSpPr>
              <p:spPr>
                <a:xfrm flipH="1" flipV="1">
                  <a:off x="3147751" y="4003303"/>
                  <a:ext cx="1588" cy="238602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</p:grpSp>
      </p:grpSp>
      <p:grpSp>
        <p:nvGrpSpPr>
          <p:cNvPr id="442" name="Group 441">
            <a:extLst>
              <a:ext uri="{FF2B5EF4-FFF2-40B4-BE49-F238E27FC236}">
                <a16:creationId xmlns:a16="http://schemas.microsoft.com/office/drawing/2014/main" id="{DC317182-2E9B-354F-9E6B-904AD53D9670}"/>
              </a:ext>
            </a:extLst>
          </p:cNvPr>
          <p:cNvGrpSpPr>
            <a:grpSpLocks/>
          </p:cNvGrpSpPr>
          <p:nvPr/>
        </p:nvGrpSpPr>
        <p:grpSpPr bwMode="auto">
          <a:xfrm>
            <a:off x="2904816" y="3049245"/>
            <a:ext cx="3327797" cy="1183481"/>
            <a:chOff x="-4267279" y="3655204"/>
            <a:chExt cx="4437063" cy="1578510"/>
          </a:xfrm>
        </p:grpSpPr>
        <p:cxnSp>
          <p:nvCxnSpPr>
            <p:cNvPr id="443" name="Straight Arrow Connector 442">
              <a:extLst>
                <a:ext uri="{FF2B5EF4-FFF2-40B4-BE49-F238E27FC236}">
                  <a16:creationId xmlns:a16="http://schemas.microsoft.com/office/drawing/2014/main" id="{AEBEBCEA-9DEC-FC46-95E5-83FE63BD526A}"/>
                </a:ext>
              </a:extLst>
            </p:cNvPr>
            <p:cNvCxnSpPr/>
            <p:nvPr/>
          </p:nvCxnSpPr>
          <p:spPr bwMode="auto">
            <a:xfrm>
              <a:off x="-4267279" y="4047450"/>
              <a:ext cx="0" cy="422418"/>
            </a:xfrm>
            <a:prstGeom prst="straightConnector1">
              <a:avLst/>
            </a:prstGeom>
            <a:noFill/>
            <a:ln w="12700" cap="flat" cmpd="sng" algn="ctr">
              <a:solidFill>
                <a:srgbClr val="CC0000"/>
              </a:solidFill>
              <a:prstDash val="solid"/>
              <a:tailEnd type="triangle"/>
            </a:ln>
            <a:effectLst/>
          </p:spPr>
        </p:cxnSp>
        <p:cxnSp>
          <p:nvCxnSpPr>
            <p:cNvPr id="444" name="Straight Arrow Connector 443">
              <a:extLst>
                <a:ext uri="{FF2B5EF4-FFF2-40B4-BE49-F238E27FC236}">
                  <a16:creationId xmlns:a16="http://schemas.microsoft.com/office/drawing/2014/main" id="{8ADE9CEC-EEA0-A54D-AC1A-85CC293083F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-2808366" y="4361882"/>
              <a:ext cx="0" cy="871832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5" name="Straight Arrow Connector 444">
              <a:extLst>
                <a:ext uri="{FF2B5EF4-FFF2-40B4-BE49-F238E27FC236}">
                  <a16:creationId xmlns:a16="http://schemas.microsoft.com/office/drawing/2014/main" id="{6391DEC8-23F8-A847-ACF3-AD06E6E59A6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-2006679" y="3655204"/>
              <a:ext cx="6350" cy="1576922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6" name="Straight Arrow Connector 445">
              <a:extLst>
                <a:ext uri="{FF2B5EF4-FFF2-40B4-BE49-F238E27FC236}">
                  <a16:creationId xmlns:a16="http://schemas.microsoft.com/office/drawing/2014/main" id="{C40B4987-DD61-E544-9ED1-243F1836BF7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-823991" y="4326945"/>
              <a:ext cx="6350" cy="905182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7" name="Straight Arrow Connector 446">
              <a:extLst>
                <a:ext uri="{FF2B5EF4-FFF2-40B4-BE49-F238E27FC236}">
                  <a16:creationId xmlns:a16="http://schemas.microsoft.com/office/drawing/2014/main" id="{B6FD6F72-9B1A-9E49-BC03-FF4EB3F432F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66609" y="3798127"/>
              <a:ext cx="3175" cy="1399062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EBF459C0-AF75-AC4B-82FD-7B57E1803EDC}"/>
              </a:ext>
            </a:extLst>
          </p:cNvPr>
          <p:cNvCxnSpPr/>
          <p:nvPr/>
        </p:nvCxnSpPr>
        <p:spPr>
          <a:xfrm flipH="1">
            <a:off x="2154720" y="5238803"/>
            <a:ext cx="1131094" cy="119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sp>
        <p:nvSpPr>
          <p:cNvPr id="449" name="TextBox 265">
            <a:extLst>
              <a:ext uri="{FF2B5EF4-FFF2-40B4-BE49-F238E27FC236}">
                <a16:creationId xmlns:a16="http://schemas.microsoft.com/office/drawing/2014/main" id="{8D6CC213-50D8-D143-AB2E-8A70AD0BD3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1805" y="4992343"/>
            <a:ext cx="24878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900">
                <a:solidFill>
                  <a:srgbClr val="000000"/>
                </a:solidFill>
                <a:cs typeface="+mn-cs"/>
              </a:rPr>
              <a:t>1</a:t>
            </a:r>
          </a:p>
        </p:txBody>
      </p:sp>
      <p:sp>
        <p:nvSpPr>
          <p:cNvPr id="450" name="TextBox 281">
            <a:extLst>
              <a:ext uri="{FF2B5EF4-FFF2-40B4-BE49-F238E27FC236}">
                <a16:creationId xmlns:a16="http://schemas.microsoft.com/office/drawing/2014/main" id="{FD871173-63C8-004A-B893-95B0B94D0C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2773" y="5207846"/>
            <a:ext cx="24878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900">
                <a:solidFill>
                  <a:srgbClr val="000000"/>
                </a:solidFill>
                <a:cs typeface="+mn-cs"/>
              </a:rPr>
              <a:t>2</a:t>
            </a:r>
          </a:p>
        </p:txBody>
      </p:sp>
      <p:grpSp>
        <p:nvGrpSpPr>
          <p:cNvPr id="451" name="Group 5">
            <a:extLst>
              <a:ext uri="{FF2B5EF4-FFF2-40B4-BE49-F238E27FC236}">
                <a16:creationId xmlns:a16="http://schemas.microsoft.com/office/drawing/2014/main" id="{57C14B28-467E-9240-8CC3-03FBD986B649}"/>
              </a:ext>
            </a:extLst>
          </p:cNvPr>
          <p:cNvGrpSpPr>
            <a:grpSpLocks/>
          </p:cNvGrpSpPr>
          <p:nvPr/>
        </p:nvGrpSpPr>
        <p:grpSpPr bwMode="auto">
          <a:xfrm>
            <a:off x="1896355" y="4814939"/>
            <a:ext cx="1212056" cy="416196"/>
            <a:chOff x="-4079003" y="2717403"/>
            <a:chExt cx="1616718" cy="556196"/>
          </a:xfrm>
        </p:grpSpPr>
        <p:sp>
          <p:nvSpPr>
            <p:cNvPr id="453" name="Rectangle 98">
              <a:extLst>
                <a:ext uri="{FF2B5EF4-FFF2-40B4-BE49-F238E27FC236}">
                  <a16:creationId xmlns:a16="http://schemas.microsoft.com/office/drawing/2014/main" id="{693A8054-41EF-F147-A07F-2F6F49925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079003" y="2985994"/>
              <a:ext cx="1281675" cy="208750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altLang="en-US" sz="135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454" name="Line 99">
              <a:extLst>
                <a:ext uri="{FF2B5EF4-FFF2-40B4-BE49-F238E27FC236}">
                  <a16:creationId xmlns:a16="http://schemas.microsoft.com/office/drawing/2014/main" id="{F72989E1-2AE2-724E-BB5A-C3EDBBB6AF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933828" y="3101502"/>
              <a:ext cx="471543" cy="0"/>
            </a:xfrm>
            <a:prstGeom prst="line">
              <a:avLst/>
            </a:prstGeom>
            <a:noFill/>
            <a:ln w="9525">
              <a:solidFill>
                <a:srgbClr val="33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5" name="Rectangle 104">
              <a:extLst>
                <a:ext uri="{FF2B5EF4-FFF2-40B4-BE49-F238E27FC236}">
                  <a16:creationId xmlns:a16="http://schemas.microsoft.com/office/drawing/2014/main" id="{5AC95A09-8057-7147-9F57-6EFF2A5E5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377007" y="2988777"/>
              <a:ext cx="476861" cy="210142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altLang="en-US" sz="135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456" name="Text Box 105">
              <a:extLst>
                <a:ext uri="{FF2B5EF4-FFF2-40B4-BE49-F238E27FC236}">
                  <a16:creationId xmlns:a16="http://schemas.microsoft.com/office/drawing/2014/main" id="{47FDF11B-1F9E-D148-996F-69ECC9F11F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3430189" y="2965120"/>
              <a:ext cx="588429" cy="308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altLang="en-US" sz="900">
                  <a:solidFill>
                    <a:srgbClr val="000000"/>
                  </a:solidFill>
                  <a:cs typeface="+mn-cs"/>
                </a:rPr>
                <a:t>0111</a:t>
              </a:r>
            </a:p>
          </p:txBody>
        </p:sp>
        <p:sp>
          <p:nvSpPr>
            <p:cNvPr id="457" name="Line 119">
              <a:extLst>
                <a:ext uri="{FF2B5EF4-FFF2-40B4-BE49-F238E27FC236}">
                  <a16:creationId xmlns:a16="http://schemas.microsoft.com/office/drawing/2014/main" id="{CD73CAA3-C367-7049-8128-3C09B270BB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3621642" y="2717403"/>
              <a:ext cx="405953" cy="300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58" name="Freeform 120">
            <a:extLst>
              <a:ext uri="{FF2B5EF4-FFF2-40B4-BE49-F238E27FC236}">
                <a16:creationId xmlns:a16="http://schemas.microsoft.com/office/drawing/2014/main" id="{9B17F469-9813-DD46-ADCC-A6A37DCBE4CD}"/>
              </a:ext>
            </a:extLst>
          </p:cNvPr>
          <p:cNvSpPr>
            <a:spLocks/>
          </p:cNvSpPr>
          <p:nvPr/>
        </p:nvSpPr>
        <p:spPr bwMode="auto">
          <a:xfrm>
            <a:off x="3063169" y="5138790"/>
            <a:ext cx="736997" cy="175022"/>
          </a:xfrm>
          <a:custGeom>
            <a:avLst/>
            <a:gdLst>
              <a:gd name="T0" fmla="*/ 0 w 554"/>
              <a:gd name="T1" fmla="*/ 2147483647 h 167"/>
              <a:gd name="T2" fmla="*/ 2147483647 w 554"/>
              <a:gd name="T3" fmla="*/ 2147483647 h 167"/>
              <a:gd name="T4" fmla="*/ 2147483647 w 554"/>
              <a:gd name="T5" fmla="*/ 2147483647 h 167"/>
              <a:gd name="T6" fmla="*/ 0 60000 65536"/>
              <a:gd name="T7" fmla="*/ 0 60000 65536"/>
              <a:gd name="T8" fmla="*/ 0 60000 65536"/>
              <a:gd name="T9" fmla="*/ 0 w 554"/>
              <a:gd name="T10" fmla="*/ 0 h 167"/>
              <a:gd name="T11" fmla="*/ 554 w 554"/>
              <a:gd name="T12" fmla="*/ 167 h 16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54" h="167">
                <a:moveTo>
                  <a:pt x="0" y="10"/>
                </a:moveTo>
                <a:cubicBezTo>
                  <a:pt x="102" y="0"/>
                  <a:pt x="240" y="5"/>
                  <a:pt x="324" y="26"/>
                </a:cubicBezTo>
                <a:cubicBezTo>
                  <a:pt x="416" y="52"/>
                  <a:pt x="502" y="120"/>
                  <a:pt x="554" y="167"/>
                </a:cubicBezTo>
              </a:path>
            </a:pathLst>
          </a:custGeom>
          <a:noFill/>
          <a:ln w="57150" cmpd="sng">
            <a:solidFill>
              <a:srgbClr val="FF33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1350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459" name="Group 357">
            <a:extLst>
              <a:ext uri="{FF2B5EF4-FFF2-40B4-BE49-F238E27FC236}">
                <a16:creationId xmlns:a16="http://schemas.microsoft.com/office/drawing/2014/main" id="{F5E5FC5C-1765-2446-9583-0A67B919000D}"/>
              </a:ext>
            </a:extLst>
          </p:cNvPr>
          <p:cNvGrpSpPr>
            <a:grpSpLocks/>
          </p:cNvGrpSpPr>
          <p:nvPr/>
        </p:nvGrpSpPr>
        <p:grpSpPr bwMode="auto">
          <a:xfrm>
            <a:off x="3228666" y="5131649"/>
            <a:ext cx="423863" cy="220265"/>
            <a:chOff x="1871277" y="1576300"/>
            <a:chExt cx="1128371" cy="437861"/>
          </a:xfrm>
        </p:grpSpPr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BE27647C-3DCE-C848-8559-90456AA1A4C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8" y="1694641"/>
              <a:ext cx="1125200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59B28033-FF2E-0D49-AE8B-150A3DAC870E}"/>
                </a:ext>
              </a:extLst>
            </p:cNvPr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solidFill>
                  <a:srgbClr val="FFFFFF"/>
                </a:solidFill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90E87BE2-8DD5-F949-9609-CEE42558EC6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2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E67E4AB2-89E6-9547-93D2-34CED5D46ECE}"/>
                </a:ext>
              </a:extLst>
            </p:cNvPr>
            <p:cNvSpPr/>
            <p:nvPr/>
          </p:nvSpPr>
          <p:spPr bwMode="auto">
            <a:xfrm>
              <a:off x="2159710" y="1673339"/>
              <a:ext cx="548337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solidFill>
                  <a:srgbClr val="FFFFFF"/>
                </a:solidFill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E0013E89-2E09-C94F-888A-0764BFC4C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7" y="1633104"/>
              <a:ext cx="662442" cy="111240"/>
            </a:xfrm>
            <a:custGeom>
              <a:avLst/>
              <a:gdLst>
                <a:gd name="T0" fmla="*/ 0 w 3723451"/>
                <a:gd name="T1" fmla="*/ 27215 h 932950"/>
                <a:gd name="T2" fmla="*/ 116561 w 3723451"/>
                <a:gd name="T3" fmla="*/ 321 h 932950"/>
                <a:gd name="T4" fmla="*/ 330163 w 3723451"/>
                <a:gd name="T5" fmla="*/ 62069 h 932950"/>
                <a:gd name="T6" fmla="*/ 533941 w 3723451"/>
                <a:gd name="T7" fmla="*/ 0 h 932950"/>
                <a:gd name="T8" fmla="*/ 662442 w 3723451"/>
                <a:gd name="T9" fmla="*/ 24699 h 932950"/>
                <a:gd name="T10" fmla="*/ 566838 w 3723451"/>
                <a:gd name="T11" fmla="*/ 55071 h 932950"/>
                <a:gd name="T12" fmla="*/ 536057 w 3723451"/>
                <a:gd name="T13" fmla="*/ 46883 h 932950"/>
                <a:gd name="T14" fmla="*/ 333916 w 3723451"/>
                <a:gd name="T15" fmla="*/ 111240 h 932950"/>
                <a:gd name="T16" fmla="*/ 126604 w 3723451"/>
                <a:gd name="T17" fmla="*/ 49250 h 932950"/>
                <a:gd name="T18" fmla="*/ 93085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D4D31051-3F76-8D4A-A94B-F0DCA0AFF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9" cy="97039"/>
            </a:xfrm>
            <a:custGeom>
              <a:avLst/>
              <a:gdLst>
                <a:gd name="T0" fmla="*/ 0 w 1366596"/>
                <a:gd name="T1" fmla="*/ 0 h 809868"/>
                <a:gd name="T2" fmla="*/ 244059 w 1366596"/>
                <a:gd name="T3" fmla="*/ 74985 h 809868"/>
                <a:gd name="T4" fmla="*/ 154488 w 1366596"/>
                <a:gd name="T5" fmla="*/ 97039 h 809868"/>
                <a:gd name="T6" fmla="*/ 822 w 1366596"/>
                <a:gd name="T7" fmla="*/ 5127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DFC93EA6-DE5D-3E40-831C-1084B477E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9" y="1730143"/>
              <a:ext cx="240888" cy="97040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40 h 791462"/>
                <a:gd name="T6" fmla="*/ 0 w 1348191"/>
                <a:gd name="T7" fmla="*/ 75037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4C149BB2-DFC7-984A-98E9-3C4AA2DDC501}"/>
                </a:ext>
              </a:extLst>
            </p:cNvPr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244"/>
              <a:ext cx="3171" cy="12307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7AD8C9C3-3ED3-FC4C-9678-8E0AF3B5400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9" y="1734876"/>
              <a:ext cx="3169" cy="12307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69" name="TextBox 6">
            <a:extLst>
              <a:ext uri="{FF2B5EF4-FFF2-40B4-BE49-F238E27FC236}">
                <a16:creationId xmlns:a16="http://schemas.microsoft.com/office/drawing/2014/main" id="{EED866B1-9598-C54F-A0E0-D641030E1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0335" y="4564909"/>
            <a:ext cx="149423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1050">
                <a:solidFill>
                  <a:srgbClr val="000000"/>
                </a:solidFill>
                <a:cs typeface="+mn-cs"/>
              </a:rPr>
              <a:t>values in arriving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1050">
                <a:solidFill>
                  <a:srgbClr val="000000"/>
                </a:solidFill>
                <a:cs typeface="+mn-cs"/>
              </a:rPr>
              <a:t>packet header</a:t>
            </a:r>
            <a:endParaRPr lang="en-US" altLang="en-US" sz="1350">
              <a:solidFill>
                <a:srgbClr val="000000"/>
              </a:solidFill>
              <a:cs typeface="+mn-cs"/>
            </a:endParaRPr>
          </a:p>
        </p:txBody>
      </p:sp>
      <p:sp>
        <p:nvSpPr>
          <p:cNvPr id="470" name="TextBox 282">
            <a:extLst>
              <a:ext uri="{FF2B5EF4-FFF2-40B4-BE49-F238E27FC236}">
                <a16:creationId xmlns:a16="http://schemas.microsoft.com/office/drawing/2014/main" id="{CE2B3699-263C-CA42-8354-6E8A61868F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4173" y="5284046"/>
            <a:ext cx="24878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900">
                <a:solidFill>
                  <a:srgbClr val="000000"/>
                </a:solidFill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7868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B46D7-DEDF-364B-99E9-3FB1F889B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182" y="1053193"/>
            <a:ext cx="8410194" cy="67096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Software-Defined Networking (SDN) control plane</a:t>
            </a:r>
          </a:p>
        </p:txBody>
      </p:sp>
      <p:sp>
        <p:nvSpPr>
          <p:cNvPr id="4" name="TextBox 257">
            <a:extLst>
              <a:ext uri="{FF2B5EF4-FFF2-40B4-BE49-F238E27FC236}">
                <a16:creationId xmlns:a16="http://schemas.microsoft.com/office/drawing/2014/main" id="{8EB40520-A927-A94E-975A-4093319F1C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457" y="1655649"/>
            <a:ext cx="84830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>
              <a:buClrTx/>
              <a:defRPr/>
            </a:pPr>
            <a:r>
              <a:rPr lang="en-US" altLang="en-US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Remote controller computes, installs forwarding tables in routers</a:t>
            </a:r>
          </a:p>
        </p:txBody>
      </p:sp>
      <p:grpSp>
        <p:nvGrpSpPr>
          <p:cNvPr id="817" name="Group 816">
            <a:extLst>
              <a:ext uri="{FF2B5EF4-FFF2-40B4-BE49-F238E27FC236}">
                <a16:creationId xmlns:a16="http://schemas.microsoft.com/office/drawing/2014/main" id="{0035B262-335A-2042-8F0A-4D25C5CCAA4C}"/>
              </a:ext>
            </a:extLst>
          </p:cNvPr>
          <p:cNvGrpSpPr>
            <a:grpSpLocks/>
          </p:cNvGrpSpPr>
          <p:nvPr/>
        </p:nvGrpSpPr>
        <p:grpSpPr bwMode="auto">
          <a:xfrm>
            <a:off x="2402572" y="2333162"/>
            <a:ext cx="4520804" cy="1079897"/>
            <a:chOff x="1492879" y="2061336"/>
            <a:chExt cx="6027737" cy="1440135"/>
          </a:xfrm>
        </p:grpSpPr>
        <p:sp>
          <p:nvSpPr>
            <p:cNvPr id="818" name="Rectangle 817">
              <a:extLst>
                <a:ext uri="{FF2B5EF4-FFF2-40B4-BE49-F238E27FC236}">
                  <a16:creationId xmlns:a16="http://schemas.microsoft.com/office/drawing/2014/main" id="{2911F90D-6E6D-8D44-A029-2BB47782B47E}"/>
                </a:ext>
              </a:extLst>
            </p:cNvPr>
            <p:cNvSpPr/>
            <p:nvPr/>
          </p:nvSpPr>
          <p:spPr bwMode="auto">
            <a:xfrm>
              <a:off x="1929442" y="2064512"/>
              <a:ext cx="5043486" cy="1017780"/>
            </a:xfrm>
            <a:prstGeom prst="rect">
              <a:avLst/>
            </a:prstGeom>
            <a:solidFill>
              <a:srgbClr val="2D2DB9">
                <a:lumMod val="20000"/>
                <a:lumOff val="80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solidFill>
                  <a:srgbClr val="FFFFFF"/>
                </a:solidFill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819" name="Freeform 818">
              <a:extLst>
                <a:ext uri="{FF2B5EF4-FFF2-40B4-BE49-F238E27FC236}">
                  <a16:creationId xmlns:a16="http://schemas.microsoft.com/office/drawing/2014/main" id="{24B8DF14-13D1-7B4D-AA8E-6D4B866768A6}"/>
                </a:ext>
              </a:extLst>
            </p:cNvPr>
            <p:cNvSpPr/>
            <p:nvPr/>
          </p:nvSpPr>
          <p:spPr bwMode="auto">
            <a:xfrm>
              <a:off x="1740529" y="2067687"/>
              <a:ext cx="198438" cy="1386150"/>
            </a:xfrm>
            <a:custGeom>
              <a:avLst/>
              <a:gdLst>
                <a:gd name="connsiteX0" fmla="*/ 0 w 312616"/>
                <a:gd name="connsiteY0" fmla="*/ 644770 h 1367693"/>
                <a:gd name="connsiteX1" fmla="*/ 312616 w 312616"/>
                <a:gd name="connsiteY1" fmla="*/ 0 h 1367693"/>
                <a:gd name="connsiteX2" fmla="*/ 312616 w 312616"/>
                <a:gd name="connsiteY2" fmla="*/ 1016000 h 1367693"/>
                <a:gd name="connsiteX3" fmla="*/ 117231 w 312616"/>
                <a:gd name="connsiteY3" fmla="*/ 1367693 h 1367693"/>
                <a:gd name="connsiteX4" fmla="*/ 0 w 312616"/>
                <a:gd name="connsiteY4" fmla="*/ 644770 h 1367693"/>
                <a:gd name="connsiteX0" fmla="*/ 0 w 199855"/>
                <a:gd name="connsiteY0" fmla="*/ 733787 h 1367693"/>
                <a:gd name="connsiteX1" fmla="*/ 199855 w 199855"/>
                <a:gd name="connsiteY1" fmla="*/ 0 h 1367693"/>
                <a:gd name="connsiteX2" fmla="*/ 199855 w 199855"/>
                <a:gd name="connsiteY2" fmla="*/ 1016000 h 1367693"/>
                <a:gd name="connsiteX3" fmla="*/ 4470 w 199855"/>
                <a:gd name="connsiteY3" fmla="*/ 1367693 h 1367693"/>
                <a:gd name="connsiteX4" fmla="*/ 0 w 199855"/>
                <a:gd name="connsiteY4" fmla="*/ 733787 h 1367693"/>
                <a:gd name="connsiteX0" fmla="*/ 25203 w 225058"/>
                <a:gd name="connsiteY0" fmla="*/ 733787 h 1361758"/>
                <a:gd name="connsiteX1" fmla="*/ 225058 w 225058"/>
                <a:gd name="connsiteY1" fmla="*/ 0 h 1361758"/>
                <a:gd name="connsiteX2" fmla="*/ 225058 w 225058"/>
                <a:gd name="connsiteY2" fmla="*/ 1016000 h 1361758"/>
                <a:gd name="connsiteX3" fmla="*/ 0 w 225058"/>
                <a:gd name="connsiteY3" fmla="*/ 1361758 h 1361758"/>
                <a:gd name="connsiteX4" fmla="*/ 25203 w 225058"/>
                <a:gd name="connsiteY4" fmla="*/ 733787 h 1361758"/>
                <a:gd name="connsiteX0" fmla="*/ 25203 w 230992"/>
                <a:gd name="connsiteY0" fmla="*/ 787197 h 1415168"/>
                <a:gd name="connsiteX1" fmla="*/ 230992 w 230992"/>
                <a:gd name="connsiteY1" fmla="*/ 0 h 1415168"/>
                <a:gd name="connsiteX2" fmla="*/ 225058 w 230992"/>
                <a:gd name="connsiteY2" fmla="*/ 1069410 h 1415168"/>
                <a:gd name="connsiteX3" fmla="*/ 0 w 230992"/>
                <a:gd name="connsiteY3" fmla="*/ 1415168 h 1415168"/>
                <a:gd name="connsiteX4" fmla="*/ 25203 w 230992"/>
                <a:gd name="connsiteY4" fmla="*/ 787197 h 1415168"/>
                <a:gd name="connsiteX0" fmla="*/ 0 w 205789"/>
                <a:gd name="connsiteY0" fmla="*/ 787197 h 1427037"/>
                <a:gd name="connsiteX1" fmla="*/ 205789 w 205789"/>
                <a:gd name="connsiteY1" fmla="*/ 0 h 1427037"/>
                <a:gd name="connsiteX2" fmla="*/ 199855 w 205789"/>
                <a:gd name="connsiteY2" fmla="*/ 1069410 h 1427037"/>
                <a:gd name="connsiteX3" fmla="*/ 4471 w 205789"/>
                <a:gd name="connsiteY3" fmla="*/ 1427037 h 1427037"/>
                <a:gd name="connsiteX4" fmla="*/ 0 w 205789"/>
                <a:gd name="connsiteY4" fmla="*/ 787197 h 1427037"/>
                <a:gd name="connsiteX0" fmla="*/ 0 w 199855"/>
                <a:gd name="connsiteY0" fmla="*/ 745656 h 1385496"/>
                <a:gd name="connsiteX1" fmla="*/ 193920 w 199855"/>
                <a:gd name="connsiteY1" fmla="*/ 0 h 1385496"/>
                <a:gd name="connsiteX2" fmla="*/ 199855 w 199855"/>
                <a:gd name="connsiteY2" fmla="*/ 1027869 h 1385496"/>
                <a:gd name="connsiteX3" fmla="*/ 4471 w 199855"/>
                <a:gd name="connsiteY3" fmla="*/ 1385496 h 1385496"/>
                <a:gd name="connsiteX4" fmla="*/ 0 w 199855"/>
                <a:gd name="connsiteY4" fmla="*/ 745656 h 1385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855" h="1385496">
                  <a:moveTo>
                    <a:pt x="0" y="745656"/>
                  </a:moveTo>
                  <a:lnTo>
                    <a:pt x="193920" y="0"/>
                  </a:lnTo>
                  <a:cubicBezTo>
                    <a:pt x="195898" y="342623"/>
                    <a:pt x="197877" y="685246"/>
                    <a:pt x="199855" y="1027869"/>
                  </a:cubicBezTo>
                  <a:lnTo>
                    <a:pt x="4471" y="1385496"/>
                  </a:lnTo>
                  <a:cubicBezTo>
                    <a:pt x="2981" y="1172216"/>
                    <a:pt x="1490" y="958936"/>
                    <a:pt x="0" y="745656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</a:srgbClr>
                </a:gs>
                <a:gs pos="100000">
                  <a:srgbClr val="2D2DB9">
                    <a:lumMod val="20000"/>
                    <a:lumOff val="80000"/>
                  </a:srgbClr>
                </a:gs>
              </a:gsLst>
              <a:lin ang="0" scaled="0"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solidFill>
                  <a:srgbClr val="FFFFFF"/>
                </a:solidFill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820" name="Freeform 819">
              <a:extLst>
                <a:ext uri="{FF2B5EF4-FFF2-40B4-BE49-F238E27FC236}">
                  <a16:creationId xmlns:a16="http://schemas.microsoft.com/office/drawing/2014/main" id="{B3477997-2171-D144-8F62-1363F13885FD}"/>
                </a:ext>
              </a:extLst>
            </p:cNvPr>
            <p:cNvSpPr/>
            <p:nvPr/>
          </p:nvSpPr>
          <p:spPr bwMode="auto">
            <a:xfrm flipH="1">
              <a:off x="6969753" y="2061336"/>
              <a:ext cx="219075" cy="1370272"/>
            </a:xfrm>
            <a:custGeom>
              <a:avLst/>
              <a:gdLst>
                <a:gd name="connsiteX0" fmla="*/ 0 w 312616"/>
                <a:gd name="connsiteY0" fmla="*/ 644770 h 1367693"/>
                <a:gd name="connsiteX1" fmla="*/ 312616 w 312616"/>
                <a:gd name="connsiteY1" fmla="*/ 0 h 1367693"/>
                <a:gd name="connsiteX2" fmla="*/ 312616 w 312616"/>
                <a:gd name="connsiteY2" fmla="*/ 1016000 h 1367693"/>
                <a:gd name="connsiteX3" fmla="*/ 117231 w 312616"/>
                <a:gd name="connsiteY3" fmla="*/ 1367693 h 1367693"/>
                <a:gd name="connsiteX4" fmla="*/ 0 w 312616"/>
                <a:gd name="connsiteY4" fmla="*/ 644770 h 1367693"/>
                <a:gd name="connsiteX0" fmla="*/ 0 w 199855"/>
                <a:gd name="connsiteY0" fmla="*/ 733787 h 1367693"/>
                <a:gd name="connsiteX1" fmla="*/ 199855 w 199855"/>
                <a:gd name="connsiteY1" fmla="*/ 0 h 1367693"/>
                <a:gd name="connsiteX2" fmla="*/ 199855 w 199855"/>
                <a:gd name="connsiteY2" fmla="*/ 1016000 h 1367693"/>
                <a:gd name="connsiteX3" fmla="*/ 4470 w 199855"/>
                <a:gd name="connsiteY3" fmla="*/ 1367693 h 1367693"/>
                <a:gd name="connsiteX4" fmla="*/ 0 w 199855"/>
                <a:gd name="connsiteY4" fmla="*/ 733787 h 1367693"/>
                <a:gd name="connsiteX0" fmla="*/ 25203 w 225058"/>
                <a:gd name="connsiteY0" fmla="*/ 733787 h 1361758"/>
                <a:gd name="connsiteX1" fmla="*/ 225058 w 225058"/>
                <a:gd name="connsiteY1" fmla="*/ 0 h 1361758"/>
                <a:gd name="connsiteX2" fmla="*/ 225058 w 225058"/>
                <a:gd name="connsiteY2" fmla="*/ 1016000 h 1361758"/>
                <a:gd name="connsiteX3" fmla="*/ 0 w 225058"/>
                <a:gd name="connsiteY3" fmla="*/ 1361758 h 1361758"/>
                <a:gd name="connsiteX4" fmla="*/ 25203 w 225058"/>
                <a:gd name="connsiteY4" fmla="*/ 733787 h 1361758"/>
                <a:gd name="connsiteX0" fmla="*/ 25203 w 230992"/>
                <a:gd name="connsiteY0" fmla="*/ 787197 h 1415168"/>
                <a:gd name="connsiteX1" fmla="*/ 230992 w 230992"/>
                <a:gd name="connsiteY1" fmla="*/ 0 h 1415168"/>
                <a:gd name="connsiteX2" fmla="*/ 225058 w 230992"/>
                <a:gd name="connsiteY2" fmla="*/ 1069410 h 1415168"/>
                <a:gd name="connsiteX3" fmla="*/ 0 w 230992"/>
                <a:gd name="connsiteY3" fmla="*/ 1415168 h 1415168"/>
                <a:gd name="connsiteX4" fmla="*/ 25203 w 230992"/>
                <a:gd name="connsiteY4" fmla="*/ 787197 h 1415168"/>
                <a:gd name="connsiteX0" fmla="*/ 0 w 205789"/>
                <a:gd name="connsiteY0" fmla="*/ 787197 h 1427037"/>
                <a:gd name="connsiteX1" fmla="*/ 205789 w 205789"/>
                <a:gd name="connsiteY1" fmla="*/ 0 h 1427037"/>
                <a:gd name="connsiteX2" fmla="*/ 199855 w 205789"/>
                <a:gd name="connsiteY2" fmla="*/ 1069410 h 1427037"/>
                <a:gd name="connsiteX3" fmla="*/ 4471 w 205789"/>
                <a:gd name="connsiteY3" fmla="*/ 1427037 h 1427037"/>
                <a:gd name="connsiteX4" fmla="*/ 0 w 205789"/>
                <a:gd name="connsiteY4" fmla="*/ 787197 h 1427037"/>
                <a:gd name="connsiteX0" fmla="*/ 0 w 199855"/>
                <a:gd name="connsiteY0" fmla="*/ 745656 h 1385496"/>
                <a:gd name="connsiteX1" fmla="*/ 193920 w 199855"/>
                <a:gd name="connsiteY1" fmla="*/ 0 h 1385496"/>
                <a:gd name="connsiteX2" fmla="*/ 199855 w 199855"/>
                <a:gd name="connsiteY2" fmla="*/ 1027869 h 1385496"/>
                <a:gd name="connsiteX3" fmla="*/ 4471 w 199855"/>
                <a:gd name="connsiteY3" fmla="*/ 1385496 h 1385496"/>
                <a:gd name="connsiteX4" fmla="*/ 0 w 199855"/>
                <a:gd name="connsiteY4" fmla="*/ 745656 h 1385496"/>
                <a:gd name="connsiteX0" fmla="*/ 0 w 219519"/>
                <a:gd name="connsiteY0" fmla="*/ 730359 h 1370199"/>
                <a:gd name="connsiteX1" fmla="*/ 219401 w 219519"/>
                <a:gd name="connsiteY1" fmla="*/ 0 h 1370199"/>
                <a:gd name="connsiteX2" fmla="*/ 199855 w 219519"/>
                <a:gd name="connsiteY2" fmla="*/ 1012572 h 1370199"/>
                <a:gd name="connsiteX3" fmla="*/ 4471 w 219519"/>
                <a:gd name="connsiteY3" fmla="*/ 1370199 h 1370199"/>
                <a:gd name="connsiteX4" fmla="*/ 0 w 219519"/>
                <a:gd name="connsiteY4" fmla="*/ 730359 h 1370199"/>
                <a:gd name="connsiteX0" fmla="*/ 0 w 219602"/>
                <a:gd name="connsiteY0" fmla="*/ 730359 h 1370199"/>
                <a:gd name="connsiteX1" fmla="*/ 219401 w 219602"/>
                <a:gd name="connsiteY1" fmla="*/ 0 h 1370199"/>
                <a:gd name="connsiteX2" fmla="*/ 210047 w 219602"/>
                <a:gd name="connsiteY2" fmla="*/ 1007473 h 1370199"/>
                <a:gd name="connsiteX3" fmla="*/ 4471 w 219602"/>
                <a:gd name="connsiteY3" fmla="*/ 1370199 h 1370199"/>
                <a:gd name="connsiteX4" fmla="*/ 0 w 219602"/>
                <a:gd name="connsiteY4" fmla="*/ 730359 h 1370199"/>
                <a:gd name="connsiteX0" fmla="*/ 0 w 220239"/>
                <a:gd name="connsiteY0" fmla="*/ 730359 h 1370199"/>
                <a:gd name="connsiteX1" fmla="*/ 219401 w 220239"/>
                <a:gd name="connsiteY1" fmla="*/ 0 h 1370199"/>
                <a:gd name="connsiteX2" fmla="*/ 220239 w 220239"/>
                <a:gd name="connsiteY2" fmla="*/ 1007473 h 1370199"/>
                <a:gd name="connsiteX3" fmla="*/ 4471 w 220239"/>
                <a:gd name="connsiteY3" fmla="*/ 1370199 h 1370199"/>
                <a:gd name="connsiteX4" fmla="*/ 0 w 220239"/>
                <a:gd name="connsiteY4" fmla="*/ 730359 h 137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239" h="1370199">
                  <a:moveTo>
                    <a:pt x="0" y="730359"/>
                  </a:moveTo>
                  <a:cubicBezTo>
                    <a:pt x="64640" y="481807"/>
                    <a:pt x="154761" y="248552"/>
                    <a:pt x="219401" y="0"/>
                  </a:cubicBezTo>
                  <a:cubicBezTo>
                    <a:pt x="221379" y="342623"/>
                    <a:pt x="218261" y="664850"/>
                    <a:pt x="220239" y="1007473"/>
                  </a:cubicBezTo>
                  <a:lnTo>
                    <a:pt x="4471" y="1370199"/>
                  </a:lnTo>
                  <a:cubicBezTo>
                    <a:pt x="2981" y="1156919"/>
                    <a:pt x="1490" y="943639"/>
                    <a:pt x="0" y="730359"/>
                  </a:cubicBezTo>
                  <a:close/>
                </a:path>
              </a:pathLst>
            </a:custGeom>
            <a:gradFill rotWithShape="1">
              <a:gsLst>
                <a:gs pos="0">
                  <a:srgbClr val="2D2DB9">
                    <a:lumMod val="20000"/>
                    <a:lumOff val="80000"/>
                  </a:srgbClr>
                </a:gs>
                <a:gs pos="100000">
                  <a:srgbClr val="FFFFFF"/>
                </a:gs>
              </a:gsLst>
              <a:lin ang="108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solidFill>
                  <a:srgbClr val="FFFFFF"/>
                </a:solidFill>
                <a:latin typeface="Gill Sans MT"/>
                <a:ea typeface="+mn-ea"/>
                <a:cs typeface="+mn-cs"/>
              </a:endParaRPr>
            </a:p>
          </p:txBody>
        </p:sp>
        <p:grpSp>
          <p:nvGrpSpPr>
            <p:cNvPr id="821" name="Group 950">
              <a:extLst>
                <a:ext uri="{FF2B5EF4-FFF2-40B4-BE49-F238E27FC236}">
                  <a16:creationId xmlns:a16="http://schemas.microsoft.com/office/drawing/2014/main" id="{DB6AE1A4-24E9-664C-A51D-C17F6021B3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92879" y="2820676"/>
              <a:ext cx="338137" cy="653816"/>
              <a:chOff x="4140" y="429"/>
              <a:chExt cx="1425" cy="2396"/>
            </a:xfrm>
          </p:grpSpPr>
          <p:sp>
            <p:nvSpPr>
              <p:cNvPr id="855" name="Freeform 951">
                <a:extLst>
                  <a:ext uri="{FF2B5EF4-FFF2-40B4-BE49-F238E27FC236}">
                    <a16:creationId xmlns:a16="http://schemas.microsoft.com/office/drawing/2014/main" id="{BFB37BD8-4427-2A47-AE85-B992137B4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8 w 354"/>
                  <a:gd name="T3" fmla="*/ 16 h 2742"/>
                  <a:gd name="T4" fmla="*/ 8 w 354"/>
                  <a:gd name="T5" fmla="*/ 119 h 2742"/>
                  <a:gd name="T6" fmla="*/ 0 w 354"/>
                  <a:gd name="T7" fmla="*/ 124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56" name="Rectangle 952">
                <a:extLst>
                  <a:ext uri="{FF2B5EF4-FFF2-40B4-BE49-F238E27FC236}">
                    <a16:creationId xmlns:a16="http://schemas.microsoft.com/office/drawing/2014/main" id="{D33ED3AE-893B-0641-B3D0-6332B98270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altLang="en-US" sz="135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57" name="Freeform 953">
                <a:extLst>
                  <a:ext uri="{FF2B5EF4-FFF2-40B4-BE49-F238E27FC236}">
                    <a16:creationId xmlns:a16="http://schemas.microsoft.com/office/drawing/2014/main" id="{7F8B5734-537E-2D40-ABC5-1153CA76F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5 w 211"/>
                  <a:gd name="T3" fmla="*/ 11 h 2537"/>
                  <a:gd name="T4" fmla="*/ 2 w 211"/>
                  <a:gd name="T5" fmla="*/ 11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58" name="Freeform 954">
                <a:extLst>
                  <a:ext uri="{FF2B5EF4-FFF2-40B4-BE49-F238E27FC236}">
                    <a16:creationId xmlns:a16="http://schemas.microsoft.com/office/drawing/2014/main" id="{A27CC3E2-8472-FE49-B22C-8BAD36D3F1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7 h 226"/>
                  <a:gd name="T4" fmla="*/ 7 w 328"/>
                  <a:gd name="T5" fmla="*/ 11 h 226"/>
                  <a:gd name="T6" fmla="*/ 0 w 328"/>
                  <a:gd name="T7" fmla="*/ 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59" name="Rectangle 955">
                <a:extLst>
                  <a:ext uri="{FF2B5EF4-FFF2-40B4-BE49-F238E27FC236}">
                    <a16:creationId xmlns:a16="http://schemas.microsoft.com/office/drawing/2014/main" id="{11CD015D-401B-EC42-A713-37F4F58064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altLang="en-US" sz="1350">
                  <a:solidFill>
                    <a:srgbClr val="000000"/>
                  </a:solidFill>
                  <a:cs typeface="+mn-cs"/>
                </a:endParaRPr>
              </a:p>
            </p:txBody>
          </p:sp>
          <p:grpSp>
            <p:nvGrpSpPr>
              <p:cNvPr id="860" name="Group 956">
                <a:extLst>
                  <a:ext uri="{FF2B5EF4-FFF2-40B4-BE49-F238E27FC236}">
                    <a16:creationId xmlns:a16="http://schemas.microsoft.com/office/drawing/2014/main" id="{A208DF6A-EF9F-044D-8302-1B9476D184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885" name="AutoShape 957">
                  <a:extLst>
                    <a:ext uri="{FF2B5EF4-FFF2-40B4-BE49-F238E27FC236}">
                      <a16:creationId xmlns:a16="http://schemas.microsoft.com/office/drawing/2014/main" id="{FCC50AD6-31B9-FD4A-9D12-E293AC79E3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altLang="en-US" sz="135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886" name="AutoShape 958">
                  <a:extLst>
                    <a:ext uri="{FF2B5EF4-FFF2-40B4-BE49-F238E27FC236}">
                      <a16:creationId xmlns:a16="http://schemas.microsoft.com/office/drawing/2014/main" id="{9515A907-A38B-AC46-9351-9821F9262F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altLang="en-US" sz="135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sp>
            <p:nvSpPr>
              <p:cNvPr id="861" name="Rectangle 959">
                <a:extLst>
                  <a:ext uri="{FF2B5EF4-FFF2-40B4-BE49-F238E27FC236}">
                    <a16:creationId xmlns:a16="http://schemas.microsoft.com/office/drawing/2014/main" id="{DA74175D-E323-954D-B321-A525406F9D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altLang="en-US" sz="1350">
                  <a:solidFill>
                    <a:srgbClr val="000000"/>
                  </a:solidFill>
                  <a:cs typeface="+mn-cs"/>
                </a:endParaRPr>
              </a:p>
            </p:txBody>
          </p:sp>
          <p:grpSp>
            <p:nvGrpSpPr>
              <p:cNvPr id="862" name="Group 960">
                <a:extLst>
                  <a:ext uri="{FF2B5EF4-FFF2-40B4-BE49-F238E27FC236}">
                    <a16:creationId xmlns:a16="http://schemas.microsoft.com/office/drawing/2014/main" id="{28DE356C-C6F7-BA40-87C6-C5B5BE6C2B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883" name="AutoShape 961">
                  <a:extLst>
                    <a:ext uri="{FF2B5EF4-FFF2-40B4-BE49-F238E27FC236}">
                      <a16:creationId xmlns:a16="http://schemas.microsoft.com/office/drawing/2014/main" id="{9643844A-45E6-7443-A468-4BC3D1762A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altLang="en-US" sz="135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884" name="AutoShape 962">
                  <a:extLst>
                    <a:ext uri="{FF2B5EF4-FFF2-40B4-BE49-F238E27FC236}">
                      <a16:creationId xmlns:a16="http://schemas.microsoft.com/office/drawing/2014/main" id="{60C84F35-0A59-8349-91F6-D5FECFED74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altLang="en-US" sz="135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sp>
            <p:nvSpPr>
              <p:cNvPr id="863" name="Rectangle 963">
                <a:extLst>
                  <a:ext uri="{FF2B5EF4-FFF2-40B4-BE49-F238E27FC236}">
                    <a16:creationId xmlns:a16="http://schemas.microsoft.com/office/drawing/2014/main" id="{92014399-9751-FC4F-9035-A395245BCD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altLang="en-US" sz="135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64" name="Rectangle 964">
                <a:extLst>
                  <a:ext uri="{FF2B5EF4-FFF2-40B4-BE49-F238E27FC236}">
                    <a16:creationId xmlns:a16="http://schemas.microsoft.com/office/drawing/2014/main" id="{9B818A3E-FD1D-F04D-8158-62E78EE4B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altLang="en-US" sz="1350">
                  <a:solidFill>
                    <a:srgbClr val="000000"/>
                  </a:solidFill>
                  <a:cs typeface="+mn-cs"/>
                </a:endParaRPr>
              </a:p>
            </p:txBody>
          </p:sp>
          <p:grpSp>
            <p:nvGrpSpPr>
              <p:cNvPr id="865" name="Group 965">
                <a:extLst>
                  <a:ext uri="{FF2B5EF4-FFF2-40B4-BE49-F238E27FC236}">
                    <a16:creationId xmlns:a16="http://schemas.microsoft.com/office/drawing/2014/main" id="{4CE95AA0-C88F-3D48-98E7-F3E038739D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881" name="AutoShape 966">
                  <a:extLst>
                    <a:ext uri="{FF2B5EF4-FFF2-40B4-BE49-F238E27FC236}">
                      <a16:creationId xmlns:a16="http://schemas.microsoft.com/office/drawing/2014/main" id="{5B978760-D630-664D-941B-E0517C2034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altLang="en-US" sz="135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882" name="AutoShape 967">
                  <a:extLst>
                    <a:ext uri="{FF2B5EF4-FFF2-40B4-BE49-F238E27FC236}">
                      <a16:creationId xmlns:a16="http://schemas.microsoft.com/office/drawing/2014/main" id="{66581CC6-E163-4349-98BB-7B8F11B584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altLang="en-US" sz="135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sp>
            <p:nvSpPr>
              <p:cNvPr id="866" name="Freeform 968">
                <a:extLst>
                  <a:ext uri="{FF2B5EF4-FFF2-40B4-BE49-F238E27FC236}">
                    <a16:creationId xmlns:a16="http://schemas.microsoft.com/office/drawing/2014/main" id="{0C578B43-7341-984A-8E2E-758C1FE627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6 h 226"/>
                  <a:gd name="T4" fmla="*/ 7 w 328"/>
                  <a:gd name="T5" fmla="*/ 10 h 226"/>
                  <a:gd name="T6" fmla="*/ 0 w 328"/>
                  <a:gd name="T7" fmla="*/ 4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867" name="Group 969">
                <a:extLst>
                  <a:ext uri="{FF2B5EF4-FFF2-40B4-BE49-F238E27FC236}">
                    <a16:creationId xmlns:a16="http://schemas.microsoft.com/office/drawing/2014/main" id="{00F4A952-5D56-894B-BE04-57FD8D9A8F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879" name="AutoShape 970">
                  <a:extLst>
                    <a:ext uri="{FF2B5EF4-FFF2-40B4-BE49-F238E27FC236}">
                      <a16:creationId xmlns:a16="http://schemas.microsoft.com/office/drawing/2014/main" id="{C6D2E1F8-9BE6-1340-A97F-25C96F4EA3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altLang="en-US" sz="135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880" name="AutoShape 971">
                  <a:extLst>
                    <a:ext uri="{FF2B5EF4-FFF2-40B4-BE49-F238E27FC236}">
                      <a16:creationId xmlns:a16="http://schemas.microsoft.com/office/drawing/2014/main" id="{076B7F4B-58FD-394A-A7D1-825421A0DD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altLang="en-US" sz="135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sp>
            <p:nvSpPr>
              <p:cNvPr id="868" name="Rectangle 972">
                <a:extLst>
                  <a:ext uri="{FF2B5EF4-FFF2-40B4-BE49-F238E27FC236}">
                    <a16:creationId xmlns:a16="http://schemas.microsoft.com/office/drawing/2014/main" id="{9CF6079F-A485-B34F-BAE1-E461B27BC0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altLang="en-US" sz="135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69" name="Freeform 973">
                <a:extLst>
                  <a:ext uri="{FF2B5EF4-FFF2-40B4-BE49-F238E27FC236}">
                    <a16:creationId xmlns:a16="http://schemas.microsoft.com/office/drawing/2014/main" id="{4D22F667-50F0-554D-A2A3-06E318F920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7 w 296"/>
                  <a:gd name="T3" fmla="*/ 6 h 256"/>
                  <a:gd name="T4" fmla="*/ 7 w 296"/>
                  <a:gd name="T5" fmla="*/ 11 h 256"/>
                  <a:gd name="T6" fmla="*/ 0 w 296"/>
                  <a:gd name="T7" fmla="*/ 4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0" name="Freeform 974">
                <a:extLst>
                  <a:ext uri="{FF2B5EF4-FFF2-40B4-BE49-F238E27FC236}">
                    <a16:creationId xmlns:a16="http://schemas.microsoft.com/office/drawing/2014/main" id="{FEA6AA77-7341-EC44-9A1C-8FF6D3429B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7 w 304"/>
                  <a:gd name="T3" fmla="*/ 8 h 288"/>
                  <a:gd name="T4" fmla="*/ 6 w 304"/>
                  <a:gd name="T5" fmla="*/ 13 h 288"/>
                  <a:gd name="T6" fmla="*/ 2 w 304"/>
                  <a:gd name="T7" fmla="*/ 6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1" name="Oval 975">
                <a:extLst>
                  <a:ext uri="{FF2B5EF4-FFF2-40B4-BE49-F238E27FC236}">
                    <a16:creationId xmlns:a16="http://schemas.microsoft.com/office/drawing/2014/main" id="{A02843C6-28FA-9945-9CEB-7717E68BC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altLang="en-US" sz="135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72" name="Freeform 976">
                <a:extLst>
                  <a:ext uri="{FF2B5EF4-FFF2-40B4-BE49-F238E27FC236}">
                    <a16:creationId xmlns:a16="http://schemas.microsoft.com/office/drawing/2014/main" id="{B41467ED-71ED-774D-B5B1-0E498264B3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6 h 240"/>
                  <a:gd name="T2" fmla="*/ 2 w 306"/>
                  <a:gd name="T3" fmla="*/ 11 h 240"/>
                  <a:gd name="T4" fmla="*/ 7 w 306"/>
                  <a:gd name="T5" fmla="*/ 6 h 240"/>
                  <a:gd name="T6" fmla="*/ 7 w 306"/>
                  <a:gd name="T7" fmla="*/ 0 h 240"/>
                  <a:gd name="T8" fmla="*/ 0 w 306"/>
                  <a:gd name="T9" fmla="*/ 6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73" name="AutoShape 977">
                <a:extLst>
                  <a:ext uri="{FF2B5EF4-FFF2-40B4-BE49-F238E27FC236}">
                    <a16:creationId xmlns:a16="http://schemas.microsoft.com/office/drawing/2014/main" id="{9B5749F0-C743-D247-9288-DD5C4B670C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altLang="en-US" sz="135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74" name="AutoShape 978">
                <a:extLst>
                  <a:ext uri="{FF2B5EF4-FFF2-40B4-BE49-F238E27FC236}">
                    <a16:creationId xmlns:a16="http://schemas.microsoft.com/office/drawing/2014/main" id="{990B835A-E601-8B4A-913C-86C2C6F75D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altLang="en-US" sz="135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75" name="Oval 979">
                <a:extLst>
                  <a:ext uri="{FF2B5EF4-FFF2-40B4-BE49-F238E27FC236}">
                    <a16:creationId xmlns:a16="http://schemas.microsoft.com/office/drawing/2014/main" id="{54D6634C-D1A9-6142-9854-19C444BA4C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altLang="en-US" sz="135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76" name="Oval 980">
                <a:extLst>
                  <a:ext uri="{FF2B5EF4-FFF2-40B4-BE49-F238E27FC236}">
                    <a16:creationId xmlns:a16="http://schemas.microsoft.com/office/drawing/2014/main" id="{4B663C71-DBAC-684F-AC10-C3062136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altLang="en-US" sz="1350">
                  <a:solidFill>
                    <a:srgbClr val="FF0000"/>
                  </a:solidFill>
                  <a:cs typeface="+mn-cs"/>
                </a:endParaRPr>
              </a:p>
            </p:txBody>
          </p:sp>
          <p:sp>
            <p:nvSpPr>
              <p:cNvPr id="877" name="Oval 981">
                <a:extLst>
                  <a:ext uri="{FF2B5EF4-FFF2-40B4-BE49-F238E27FC236}">
                    <a16:creationId xmlns:a16="http://schemas.microsoft.com/office/drawing/2014/main" id="{89DA651A-7990-3046-B6A9-BDF3A76B18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altLang="en-US" sz="135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78" name="Rectangle 982">
                <a:extLst>
                  <a:ext uri="{FF2B5EF4-FFF2-40B4-BE49-F238E27FC236}">
                    <a16:creationId xmlns:a16="http://schemas.microsoft.com/office/drawing/2014/main" id="{97BCC976-FD19-5C44-A0F3-970A14677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altLang="en-US" sz="135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grpSp>
          <p:nvGrpSpPr>
            <p:cNvPr id="822" name="Group 950">
              <a:extLst>
                <a:ext uri="{FF2B5EF4-FFF2-40B4-BE49-F238E27FC236}">
                  <a16:creationId xmlns:a16="http://schemas.microsoft.com/office/drawing/2014/main" id="{408FB985-1A5F-F147-891F-C6EE203F17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2479" y="2847655"/>
              <a:ext cx="338137" cy="653816"/>
              <a:chOff x="4140" y="429"/>
              <a:chExt cx="1425" cy="2396"/>
            </a:xfrm>
          </p:grpSpPr>
          <p:sp>
            <p:nvSpPr>
              <p:cNvPr id="823" name="Freeform 951">
                <a:extLst>
                  <a:ext uri="{FF2B5EF4-FFF2-40B4-BE49-F238E27FC236}">
                    <a16:creationId xmlns:a16="http://schemas.microsoft.com/office/drawing/2014/main" id="{E5433180-28F2-BE4A-AA7C-A7B21A6324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8 w 354"/>
                  <a:gd name="T3" fmla="*/ 16 h 2742"/>
                  <a:gd name="T4" fmla="*/ 8 w 354"/>
                  <a:gd name="T5" fmla="*/ 119 h 2742"/>
                  <a:gd name="T6" fmla="*/ 0 w 354"/>
                  <a:gd name="T7" fmla="*/ 124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24" name="Rectangle 952">
                <a:extLst>
                  <a:ext uri="{FF2B5EF4-FFF2-40B4-BE49-F238E27FC236}">
                    <a16:creationId xmlns:a16="http://schemas.microsoft.com/office/drawing/2014/main" id="{8C5BD778-66FD-3945-B836-91E6ED4A0B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altLang="en-US" sz="135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25" name="Freeform 953">
                <a:extLst>
                  <a:ext uri="{FF2B5EF4-FFF2-40B4-BE49-F238E27FC236}">
                    <a16:creationId xmlns:a16="http://schemas.microsoft.com/office/drawing/2014/main" id="{2A91ACBD-8D41-DD4C-A2B1-048B348B9E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5 w 211"/>
                  <a:gd name="T3" fmla="*/ 11 h 2537"/>
                  <a:gd name="T4" fmla="*/ 2 w 211"/>
                  <a:gd name="T5" fmla="*/ 11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26" name="Freeform 954">
                <a:extLst>
                  <a:ext uri="{FF2B5EF4-FFF2-40B4-BE49-F238E27FC236}">
                    <a16:creationId xmlns:a16="http://schemas.microsoft.com/office/drawing/2014/main" id="{FD9AFB84-DB6D-6046-8467-AD372F4138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7 h 226"/>
                  <a:gd name="T4" fmla="*/ 7 w 328"/>
                  <a:gd name="T5" fmla="*/ 11 h 226"/>
                  <a:gd name="T6" fmla="*/ 0 w 328"/>
                  <a:gd name="T7" fmla="*/ 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27" name="Rectangle 955">
                <a:extLst>
                  <a:ext uri="{FF2B5EF4-FFF2-40B4-BE49-F238E27FC236}">
                    <a16:creationId xmlns:a16="http://schemas.microsoft.com/office/drawing/2014/main" id="{77DBE4BA-8D67-5B43-8297-B9D264FE9B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altLang="en-US" sz="1350">
                  <a:solidFill>
                    <a:srgbClr val="000000"/>
                  </a:solidFill>
                  <a:cs typeface="+mn-cs"/>
                </a:endParaRPr>
              </a:p>
            </p:txBody>
          </p:sp>
          <p:grpSp>
            <p:nvGrpSpPr>
              <p:cNvPr id="828" name="Group 956">
                <a:extLst>
                  <a:ext uri="{FF2B5EF4-FFF2-40B4-BE49-F238E27FC236}">
                    <a16:creationId xmlns:a16="http://schemas.microsoft.com/office/drawing/2014/main" id="{F3DA3736-9C54-FD40-9182-376547A2AE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853" name="AutoShape 957">
                  <a:extLst>
                    <a:ext uri="{FF2B5EF4-FFF2-40B4-BE49-F238E27FC236}">
                      <a16:creationId xmlns:a16="http://schemas.microsoft.com/office/drawing/2014/main" id="{AF6DA2C1-3BA8-9F42-8082-1828FAC4ED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altLang="en-US" sz="135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854" name="AutoShape 958">
                  <a:extLst>
                    <a:ext uri="{FF2B5EF4-FFF2-40B4-BE49-F238E27FC236}">
                      <a16:creationId xmlns:a16="http://schemas.microsoft.com/office/drawing/2014/main" id="{7E65A1C9-4BD5-C648-BDA4-FE7A4B1268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altLang="en-US" sz="135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sp>
            <p:nvSpPr>
              <p:cNvPr id="829" name="Rectangle 959">
                <a:extLst>
                  <a:ext uri="{FF2B5EF4-FFF2-40B4-BE49-F238E27FC236}">
                    <a16:creationId xmlns:a16="http://schemas.microsoft.com/office/drawing/2014/main" id="{EC0E4CD1-FF46-4441-8D14-832711884C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altLang="en-US" sz="1350">
                  <a:solidFill>
                    <a:srgbClr val="000000"/>
                  </a:solidFill>
                  <a:cs typeface="+mn-cs"/>
                </a:endParaRPr>
              </a:p>
            </p:txBody>
          </p:sp>
          <p:grpSp>
            <p:nvGrpSpPr>
              <p:cNvPr id="830" name="Group 960">
                <a:extLst>
                  <a:ext uri="{FF2B5EF4-FFF2-40B4-BE49-F238E27FC236}">
                    <a16:creationId xmlns:a16="http://schemas.microsoft.com/office/drawing/2014/main" id="{E64F3582-6063-6041-8631-63DD7426A4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851" name="AutoShape 961">
                  <a:extLst>
                    <a:ext uri="{FF2B5EF4-FFF2-40B4-BE49-F238E27FC236}">
                      <a16:creationId xmlns:a16="http://schemas.microsoft.com/office/drawing/2014/main" id="{C34EAECD-E1EF-8646-9F61-922B7F0EA0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altLang="en-US" sz="135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852" name="AutoShape 962">
                  <a:extLst>
                    <a:ext uri="{FF2B5EF4-FFF2-40B4-BE49-F238E27FC236}">
                      <a16:creationId xmlns:a16="http://schemas.microsoft.com/office/drawing/2014/main" id="{9D855FB6-3F8B-4F48-BB63-40E93ACB20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altLang="en-US" sz="135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sp>
            <p:nvSpPr>
              <p:cNvPr id="831" name="Rectangle 963">
                <a:extLst>
                  <a:ext uri="{FF2B5EF4-FFF2-40B4-BE49-F238E27FC236}">
                    <a16:creationId xmlns:a16="http://schemas.microsoft.com/office/drawing/2014/main" id="{F062D5F9-755C-724B-955A-7A2BDC06D5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altLang="en-US" sz="135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32" name="Rectangle 964">
                <a:extLst>
                  <a:ext uri="{FF2B5EF4-FFF2-40B4-BE49-F238E27FC236}">
                    <a16:creationId xmlns:a16="http://schemas.microsoft.com/office/drawing/2014/main" id="{177A8ED0-5EFF-1249-9487-CD3CEB431A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altLang="en-US" sz="1350">
                  <a:solidFill>
                    <a:srgbClr val="000000"/>
                  </a:solidFill>
                  <a:cs typeface="+mn-cs"/>
                </a:endParaRPr>
              </a:p>
            </p:txBody>
          </p:sp>
          <p:grpSp>
            <p:nvGrpSpPr>
              <p:cNvPr id="833" name="Group 965">
                <a:extLst>
                  <a:ext uri="{FF2B5EF4-FFF2-40B4-BE49-F238E27FC236}">
                    <a16:creationId xmlns:a16="http://schemas.microsoft.com/office/drawing/2014/main" id="{A1DF88D1-CA38-D94A-B614-BF080EB3891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849" name="AutoShape 966">
                  <a:extLst>
                    <a:ext uri="{FF2B5EF4-FFF2-40B4-BE49-F238E27FC236}">
                      <a16:creationId xmlns:a16="http://schemas.microsoft.com/office/drawing/2014/main" id="{F38F11ED-A8CE-5249-99B7-BC200E46CA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altLang="en-US" sz="135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850" name="AutoShape 967">
                  <a:extLst>
                    <a:ext uri="{FF2B5EF4-FFF2-40B4-BE49-F238E27FC236}">
                      <a16:creationId xmlns:a16="http://schemas.microsoft.com/office/drawing/2014/main" id="{BE8854EE-7F90-844A-B45E-E7DD53A00D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altLang="en-US" sz="135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sp>
            <p:nvSpPr>
              <p:cNvPr id="834" name="Freeform 968">
                <a:extLst>
                  <a:ext uri="{FF2B5EF4-FFF2-40B4-BE49-F238E27FC236}">
                    <a16:creationId xmlns:a16="http://schemas.microsoft.com/office/drawing/2014/main" id="{C685DB2D-2CAC-9042-82A0-DF8A8A5C76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6 h 226"/>
                  <a:gd name="T4" fmla="*/ 7 w 328"/>
                  <a:gd name="T5" fmla="*/ 10 h 226"/>
                  <a:gd name="T6" fmla="*/ 0 w 328"/>
                  <a:gd name="T7" fmla="*/ 4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835" name="Group 969">
                <a:extLst>
                  <a:ext uri="{FF2B5EF4-FFF2-40B4-BE49-F238E27FC236}">
                    <a16:creationId xmlns:a16="http://schemas.microsoft.com/office/drawing/2014/main" id="{17E8E7C0-53DA-9845-A7EC-5C2E647C98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847" name="AutoShape 970">
                  <a:extLst>
                    <a:ext uri="{FF2B5EF4-FFF2-40B4-BE49-F238E27FC236}">
                      <a16:creationId xmlns:a16="http://schemas.microsoft.com/office/drawing/2014/main" id="{B5CA9A5E-F11C-004B-9937-AD191292AE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altLang="en-US" sz="135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848" name="AutoShape 971">
                  <a:extLst>
                    <a:ext uri="{FF2B5EF4-FFF2-40B4-BE49-F238E27FC236}">
                      <a16:creationId xmlns:a16="http://schemas.microsoft.com/office/drawing/2014/main" id="{96386543-71E7-1D42-9624-7949180883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altLang="en-US" sz="135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sp>
            <p:nvSpPr>
              <p:cNvPr id="836" name="Rectangle 972">
                <a:extLst>
                  <a:ext uri="{FF2B5EF4-FFF2-40B4-BE49-F238E27FC236}">
                    <a16:creationId xmlns:a16="http://schemas.microsoft.com/office/drawing/2014/main" id="{C1AF9949-5911-9240-A6AD-91975A73F0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altLang="en-US" sz="135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37" name="Freeform 973">
                <a:extLst>
                  <a:ext uri="{FF2B5EF4-FFF2-40B4-BE49-F238E27FC236}">
                    <a16:creationId xmlns:a16="http://schemas.microsoft.com/office/drawing/2014/main" id="{27BBB8ED-9D76-4E4F-BF4D-5A7FF5643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7 w 296"/>
                  <a:gd name="T3" fmla="*/ 6 h 256"/>
                  <a:gd name="T4" fmla="*/ 7 w 296"/>
                  <a:gd name="T5" fmla="*/ 11 h 256"/>
                  <a:gd name="T6" fmla="*/ 0 w 296"/>
                  <a:gd name="T7" fmla="*/ 4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38" name="Freeform 974">
                <a:extLst>
                  <a:ext uri="{FF2B5EF4-FFF2-40B4-BE49-F238E27FC236}">
                    <a16:creationId xmlns:a16="http://schemas.microsoft.com/office/drawing/2014/main" id="{02E9A54F-05AA-404E-91E8-11085F7EBD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7 w 304"/>
                  <a:gd name="T3" fmla="*/ 8 h 288"/>
                  <a:gd name="T4" fmla="*/ 6 w 304"/>
                  <a:gd name="T5" fmla="*/ 13 h 288"/>
                  <a:gd name="T6" fmla="*/ 2 w 304"/>
                  <a:gd name="T7" fmla="*/ 6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39" name="Oval 975">
                <a:extLst>
                  <a:ext uri="{FF2B5EF4-FFF2-40B4-BE49-F238E27FC236}">
                    <a16:creationId xmlns:a16="http://schemas.microsoft.com/office/drawing/2014/main" id="{9AC3BA29-CFE0-7A41-866E-F884B95B8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altLang="en-US" sz="135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40" name="Freeform 976">
                <a:extLst>
                  <a:ext uri="{FF2B5EF4-FFF2-40B4-BE49-F238E27FC236}">
                    <a16:creationId xmlns:a16="http://schemas.microsoft.com/office/drawing/2014/main" id="{E7FFF245-8A0A-2749-A793-25B6F30E96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6 h 240"/>
                  <a:gd name="T2" fmla="*/ 2 w 306"/>
                  <a:gd name="T3" fmla="*/ 11 h 240"/>
                  <a:gd name="T4" fmla="*/ 7 w 306"/>
                  <a:gd name="T5" fmla="*/ 6 h 240"/>
                  <a:gd name="T6" fmla="*/ 7 w 306"/>
                  <a:gd name="T7" fmla="*/ 0 h 240"/>
                  <a:gd name="T8" fmla="*/ 0 w 306"/>
                  <a:gd name="T9" fmla="*/ 6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41" name="AutoShape 977">
                <a:extLst>
                  <a:ext uri="{FF2B5EF4-FFF2-40B4-BE49-F238E27FC236}">
                    <a16:creationId xmlns:a16="http://schemas.microsoft.com/office/drawing/2014/main" id="{774C1F7E-EF61-9041-A67B-B2D38BDB14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altLang="en-US" sz="135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42" name="AutoShape 978">
                <a:extLst>
                  <a:ext uri="{FF2B5EF4-FFF2-40B4-BE49-F238E27FC236}">
                    <a16:creationId xmlns:a16="http://schemas.microsoft.com/office/drawing/2014/main" id="{8321AD11-FD38-2140-803F-0861F460D9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altLang="en-US" sz="135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43" name="Oval 979">
                <a:extLst>
                  <a:ext uri="{FF2B5EF4-FFF2-40B4-BE49-F238E27FC236}">
                    <a16:creationId xmlns:a16="http://schemas.microsoft.com/office/drawing/2014/main" id="{3B03DD16-3989-194B-BD6E-9FAE3F6CDA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altLang="en-US" sz="135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44" name="Oval 980">
                <a:extLst>
                  <a:ext uri="{FF2B5EF4-FFF2-40B4-BE49-F238E27FC236}">
                    <a16:creationId xmlns:a16="http://schemas.microsoft.com/office/drawing/2014/main" id="{FB43C4D6-3355-2049-A335-F477077CE1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altLang="en-US" sz="1350">
                  <a:solidFill>
                    <a:srgbClr val="FF0000"/>
                  </a:solidFill>
                  <a:cs typeface="+mn-cs"/>
                </a:endParaRPr>
              </a:p>
            </p:txBody>
          </p:sp>
          <p:sp>
            <p:nvSpPr>
              <p:cNvPr id="845" name="Oval 981">
                <a:extLst>
                  <a:ext uri="{FF2B5EF4-FFF2-40B4-BE49-F238E27FC236}">
                    <a16:creationId xmlns:a16="http://schemas.microsoft.com/office/drawing/2014/main" id="{8045FE53-47F3-754E-922B-AF14C03606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altLang="en-US" sz="135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46" name="Rectangle 982">
                <a:extLst>
                  <a:ext uri="{FF2B5EF4-FFF2-40B4-BE49-F238E27FC236}">
                    <a16:creationId xmlns:a16="http://schemas.microsoft.com/office/drawing/2014/main" id="{970F4A74-CE34-AE4C-A565-ABAC41470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altLang="en-US" sz="1350">
                  <a:solidFill>
                    <a:srgbClr val="000000"/>
                  </a:solidFill>
                  <a:cs typeface="+mn-cs"/>
                </a:endParaRPr>
              </a:p>
            </p:txBody>
          </p:sp>
        </p:grpSp>
      </p:grpSp>
      <p:sp>
        <p:nvSpPr>
          <p:cNvPr id="887" name="Freeform 2">
            <a:extLst>
              <a:ext uri="{FF2B5EF4-FFF2-40B4-BE49-F238E27FC236}">
                <a16:creationId xmlns:a16="http://schemas.microsoft.com/office/drawing/2014/main" id="{73B896A4-C009-EC47-9EB3-507C0C7CCB88}"/>
              </a:ext>
            </a:extLst>
          </p:cNvPr>
          <p:cNvSpPr>
            <a:spLocks/>
          </p:cNvSpPr>
          <p:nvPr/>
        </p:nvSpPr>
        <p:spPr bwMode="auto">
          <a:xfrm>
            <a:off x="3256254" y="5129938"/>
            <a:ext cx="3020615" cy="704850"/>
          </a:xfrm>
          <a:custGeom>
            <a:avLst/>
            <a:gdLst>
              <a:gd name="T0" fmla="*/ 2147483647 w 10001"/>
              <a:gd name="T1" fmla="*/ 2147483647 h 10125"/>
              <a:gd name="T2" fmla="*/ 2147483647 w 10001"/>
              <a:gd name="T3" fmla="*/ 2147483647 h 10125"/>
              <a:gd name="T4" fmla="*/ 2147483647 w 10001"/>
              <a:gd name="T5" fmla="*/ 2147483647 h 10125"/>
              <a:gd name="T6" fmla="*/ 2147483647 w 10001"/>
              <a:gd name="T7" fmla="*/ 0 h 10125"/>
              <a:gd name="T8" fmla="*/ 2147483647 w 10001"/>
              <a:gd name="T9" fmla="*/ 2147483647 h 10125"/>
              <a:gd name="T10" fmla="*/ 2147483647 w 10001"/>
              <a:gd name="T11" fmla="*/ 2147483647 h 10125"/>
              <a:gd name="T12" fmla="*/ 2147483647 w 10001"/>
              <a:gd name="T13" fmla="*/ 2147483647 h 10125"/>
              <a:gd name="T14" fmla="*/ 2147483647 w 10001"/>
              <a:gd name="T15" fmla="*/ 2147483647 h 10125"/>
              <a:gd name="T16" fmla="*/ 2147483647 w 10001"/>
              <a:gd name="T17" fmla="*/ 2147483647 h 10125"/>
              <a:gd name="T18" fmla="*/ 2147483647 w 10001"/>
              <a:gd name="T19" fmla="*/ 2147483647 h 10125"/>
              <a:gd name="T20" fmla="*/ 2147483647 w 10001"/>
              <a:gd name="T21" fmla="*/ 2147483647 h 10125"/>
              <a:gd name="T22" fmla="*/ 2147483647 w 10001"/>
              <a:gd name="T23" fmla="*/ 2147483647 h 10125"/>
              <a:gd name="T24" fmla="*/ 2147483647 w 10001"/>
              <a:gd name="T25" fmla="*/ 2147483647 h 10125"/>
              <a:gd name="T26" fmla="*/ 2147483647 w 10001"/>
              <a:gd name="T27" fmla="*/ 2147483647 h 10125"/>
              <a:gd name="T28" fmla="*/ 2147483647 w 10001"/>
              <a:gd name="T29" fmla="*/ 2147483647 h 1012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0001" h="10125">
                <a:moveTo>
                  <a:pt x="4" y="4039"/>
                </a:moveTo>
                <a:cubicBezTo>
                  <a:pt x="-29" y="2271"/>
                  <a:pt x="194" y="2100"/>
                  <a:pt x="715" y="1595"/>
                </a:cubicBezTo>
                <a:cubicBezTo>
                  <a:pt x="1236" y="1089"/>
                  <a:pt x="2417" y="1272"/>
                  <a:pt x="3130" y="1006"/>
                </a:cubicBezTo>
                <a:cubicBezTo>
                  <a:pt x="3843" y="740"/>
                  <a:pt x="4397" y="0"/>
                  <a:pt x="4995" y="0"/>
                </a:cubicBezTo>
                <a:cubicBezTo>
                  <a:pt x="5593" y="1"/>
                  <a:pt x="6206" y="926"/>
                  <a:pt x="6720" y="1009"/>
                </a:cubicBezTo>
                <a:cubicBezTo>
                  <a:pt x="7234" y="1092"/>
                  <a:pt x="7536" y="241"/>
                  <a:pt x="8082" y="497"/>
                </a:cubicBezTo>
                <a:cubicBezTo>
                  <a:pt x="8628" y="756"/>
                  <a:pt x="9854" y="442"/>
                  <a:pt x="9989" y="2989"/>
                </a:cubicBezTo>
                <a:cubicBezTo>
                  <a:pt x="10124" y="5536"/>
                  <a:pt x="9098" y="5742"/>
                  <a:pt x="8599" y="6797"/>
                </a:cubicBezTo>
                <a:cubicBezTo>
                  <a:pt x="8100" y="7852"/>
                  <a:pt x="7544" y="8981"/>
                  <a:pt x="6995" y="9322"/>
                </a:cubicBezTo>
                <a:cubicBezTo>
                  <a:pt x="6446" y="9663"/>
                  <a:pt x="5793" y="8957"/>
                  <a:pt x="5307" y="8843"/>
                </a:cubicBezTo>
                <a:cubicBezTo>
                  <a:pt x="4819" y="8726"/>
                  <a:pt x="4628" y="10048"/>
                  <a:pt x="4371" y="9912"/>
                </a:cubicBezTo>
                <a:cubicBezTo>
                  <a:pt x="4114" y="9775"/>
                  <a:pt x="3505" y="10355"/>
                  <a:pt x="3140" y="10019"/>
                </a:cubicBezTo>
                <a:cubicBezTo>
                  <a:pt x="2774" y="9683"/>
                  <a:pt x="2820" y="8138"/>
                  <a:pt x="2179" y="7895"/>
                </a:cubicBezTo>
                <a:cubicBezTo>
                  <a:pt x="1586" y="6800"/>
                  <a:pt x="1549" y="8137"/>
                  <a:pt x="1187" y="7495"/>
                </a:cubicBezTo>
                <a:cubicBezTo>
                  <a:pt x="825" y="6852"/>
                  <a:pt x="-7" y="6157"/>
                  <a:pt x="4" y="4039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1350" kern="120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BFDE916B-AF97-DB4F-88E3-3211F74E07F5}"/>
              </a:ext>
            </a:extLst>
          </p:cNvPr>
          <p:cNvCxnSpPr/>
          <p:nvPr/>
        </p:nvCxnSpPr>
        <p:spPr>
          <a:xfrm flipV="1">
            <a:off x="3758695" y="5243047"/>
            <a:ext cx="987028" cy="98822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11A6A20F-5B1F-E34C-A889-7D7216BC52A6}"/>
              </a:ext>
            </a:extLst>
          </p:cNvPr>
          <p:cNvCxnSpPr/>
          <p:nvPr/>
        </p:nvCxnSpPr>
        <p:spPr>
          <a:xfrm>
            <a:off x="3675353" y="5383541"/>
            <a:ext cx="1694259" cy="223838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EC3A188E-9403-584D-9DE4-BD063B6A9984}"/>
              </a:ext>
            </a:extLst>
          </p:cNvPr>
          <p:cNvCxnSpPr/>
          <p:nvPr/>
        </p:nvCxnSpPr>
        <p:spPr>
          <a:xfrm>
            <a:off x="3684879" y="5462125"/>
            <a:ext cx="535781" cy="207169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CA8EFEA7-A8AA-F945-BA1D-4ACB721622E5}"/>
              </a:ext>
            </a:extLst>
          </p:cNvPr>
          <p:cNvCxnSpPr/>
          <p:nvPr/>
        </p:nvCxnSpPr>
        <p:spPr>
          <a:xfrm flipV="1">
            <a:off x="4448069" y="5607381"/>
            <a:ext cx="935831" cy="61913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B2D0340F-062D-4B43-ADB5-74954D542D1B}"/>
              </a:ext>
            </a:extLst>
          </p:cNvPr>
          <p:cNvCxnSpPr/>
          <p:nvPr/>
        </p:nvCxnSpPr>
        <p:spPr>
          <a:xfrm>
            <a:off x="4943367" y="5268053"/>
            <a:ext cx="792956" cy="92869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694966F7-E79E-AC42-A981-710223649ACC}"/>
              </a:ext>
            </a:extLst>
          </p:cNvPr>
          <p:cNvCxnSpPr/>
          <p:nvPr/>
        </p:nvCxnSpPr>
        <p:spPr>
          <a:xfrm flipV="1">
            <a:off x="4406397" y="5383541"/>
            <a:ext cx="1343025" cy="223838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E084439A-562F-9047-916D-8BFA8D983C78}"/>
              </a:ext>
            </a:extLst>
          </p:cNvPr>
          <p:cNvCxnSpPr/>
          <p:nvPr/>
        </p:nvCxnSpPr>
        <p:spPr>
          <a:xfrm flipV="1">
            <a:off x="5401757" y="5404973"/>
            <a:ext cx="441722" cy="202406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B834EF84-01CE-DB43-AA3A-31C4F6601F10}"/>
              </a:ext>
            </a:extLst>
          </p:cNvPr>
          <p:cNvCxnSpPr/>
          <p:nvPr/>
        </p:nvCxnSpPr>
        <p:spPr>
          <a:xfrm>
            <a:off x="4758820" y="5243048"/>
            <a:ext cx="610790" cy="301228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grpSp>
        <p:nvGrpSpPr>
          <p:cNvPr id="896" name="Group 895">
            <a:extLst>
              <a:ext uri="{FF2B5EF4-FFF2-40B4-BE49-F238E27FC236}">
                <a16:creationId xmlns:a16="http://schemas.microsoft.com/office/drawing/2014/main" id="{711F93EB-336F-294F-9B30-EC65C9DC0F9C}"/>
              </a:ext>
            </a:extLst>
          </p:cNvPr>
          <p:cNvGrpSpPr>
            <a:grpSpLocks/>
          </p:cNvGrpSpPr>
          <p:nvPr/>
        </p:nvGrpSpPr>
        <p:grpSpPr bwMode="auto">
          <a:xfrm>
            <a:off x="2456151" y="3070157"/>
            <a:ext cx="5233988" cy="843568"/>
            <a:chOff x="1526216" y="3003498"/>
            <a:chExt cx="6978041" cy="1124756"/>
          </a:xfrm>
        </p:grpSpPr>
        <p:sp>
          <p:nvSpPr>
            <p:cNvPr id="897" name="TextBox 399">
              <a:extLst>
                <a:ext uri="{FF2B5EF4-FFF2-40B4-BE49-F238E27FC236}">
                  <a16:creationId xmlns:a16="http://schemas.microsoft.com/office/drawing/2014/main" id="{02C371D3-2C1E-5244-9747-22984982BA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67653" y="3628973"/>
              <a:ext cx="688591" cy="499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 eaLnBrk="0" fontAlgn="base" hangingPunct="0">
                <a:lnSpc>
                  <a:spcPts val="1097"/>
                </a:lnSpc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altLang="en-US" sz="1050">
                  <a:solidFill>
                    <a:srgbClr val="000000"/>
                  </a:solidFill>
                  <a:cs typeface="+mn-cs"/>
                </a:rPr>
                <a:t>data</a:t>
              </a:r>
            </a:p>
            <a:p>
              <a:pPr algn="ctr" defTabSz="685800" eaLnBrk="0" fontAlgn="base" hangingPunct="0">
                <a:lnSpc>
                  <a:spcPts val="1097"/>
                </a:lnSpc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altLang="en-US" sz="1050">
                  <a:solidFill>
                    <a:srgbClr val="000000"/>
                  </a:solidFill>
                  <a:cs typeface="+mn-cs"/>
                </a:rPr>
                <a:t>plane</a:t>
              </a:r>
            </a:p>
          </p:txBody>
        </p:sp>
        <p:sp>
          <p:nvSpPr>
            <p:cNvPr id="898" name="TextBox 400">
              <a:extLst>
                <a:ext uri="{FF2B5EF4-FFF2-40B4-BE49-F238E27FC236}">
                  <a16:creationId xmlns:a16="http://schemas.microsoft.com/office/drawing/2014/main" id="{E9FCEA42-739D-C647-B0B2-29DF679917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9933" y="3003498"/>
              <a:ext cx="786899" cy="499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 eaLnBrk="0" fontAlgn="base" hangingPunct="0">
                <a:lnSpc>
                  <a:spcPts val="1097"/>
                </a:lnSpc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altLang="en-US" sz="1050">
                  <a:solidFill>
                    <a:srgbClr val="000000"/>
                  </a:solidFill>
                  <a:cs typeface="+mn-cs"/>
                </a:rPr>
                <a:t>control</a:t>
              </a:r>
            </a:p>
            <a:p>
              <a:pPr algn="ctr" defTabSz="685800" eaLnBrk="0" fontAlgn="base" hangingPunct="0">
                <a:lnSpc>
                  <a:spcPts val="1097"/>
                </a:lnSpc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altLang="en-US" sz="1050">
                  <a:solidFill>
                    <a:srgbClr val="000000"/>
                  </a:solidFill>
                  <a:cs typeface="+mn-cs"/>
                </a:rPr>
                <a:t>plane</a:t>
              </a:r>
            </a:p>
          </p:txBody>
        </p:sp>
        <p:cxnSp>
          <p:nvCxnSpPr>
            <p:cNvPr id="899" name="Straight Connector 898">
              <a:extLst>
                <a:ext uri="{FF2B5EF4-FFF2-40B4-BE49-F238E27FC236}">
                  <a16:creationId xmlns:a16="http://schemas.microsoft.com/office/drawing/2014/main" id="{B4D02647-EB69-3549-8B8C-C214B4362D0C}"/>
                </a:ext>
              </a:extLst>
            </p:cNvPr>
            <p:cNvCxnSpPr/>
            <p:nvPr/>
          </p:nvCxnSpPr>
          <p:spPr bwMode="auto">
            <a:xfrm flipV="1">
              <a:off x="1526216" y="3579760"/>
              <a:ext cx="6978041" cy="11112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dash"/>
            </a:ln>
            <a:effectLst/>
          </p:spPr>
        </p:cxnSp>
      </p:grpSp>
      <p:grpSp>
        <p:nvGrpSpPr>
          <p:cNvPr id="900" name="Group 899">
            <a:extLst>
              <a:ext uri="{FF2B5EF4-FFF2-40B4-BE49-F238E27FC236}">
                <a16:creationId xmlns:a16="http://schemas.microsoft.com/office/drawing/2014/main" id="{D1C980A1-7A81-E64E-86E7-AE4ADB468ED3}"/>
              </a:ext>
            </a:extLst>
          </p:cNvPr>
          <p:cNvGrpSpPr>
            <a:grpSpLocks/>
          </p:cNvGrpSpPr>
          <p:nvPr/>
        </p:nvGrpSpPr>
        <p:grpSpPr bwMode="auto">
          <a:xfrm>
            <a:off x="3139572" y="2868942"/>
            <a:ext cx="3221831" cy="240506"/>
            <a:chOff x="2433511" y="2792111"/>
            <a:chExt cx="4296530" cy="320561"/>
          </a:xfrm>
        </p:grpSpPr>
        <p:grpSp>
          <p:nvGrpSpPr>
            <p:cNvPr id="901" name="Group 401">
              <a:extLst>
                <a:ext uri="{FF2B5EF4-FFF2-40B4-BE49-F238E27FC236}">
                  <a16:creationId xmlns:a16="http://schemas.microsoft.com/office/drawing/2014/main" id="{0C7ACA51-7903-9B4D-A9BA-79FE11C0D1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3511" y="2794083"/>
              <a:ext cx="349250" cy="317387"/>
              <a:chOff x="2931664" y="3912603"/>
              <a:chExt cx="430450" cy="329314"/>
            </a:xfrm>
          </p:grpSpPr>
          <p:sp>
            <p:nvSpPr>
              <p:cNvPr id="922" name="Rectangle 921">
                <a:extLst>
                  <a:ext uri="{FF2B5EF4-FFF2-40B4-BE49-F238E27FC236}">
                    <a16:creationId xmlns:a16="http://schemas.microsoft.com/office/drawing/2014/main" id="{4D33FA09-AAF7-044A-A5A8-F3F23C68AF3C}"/>
                  </a:ext>
                </a:extLst>
              </p:cNvPr>
              <p:cNvSpPr/>
              <p:nvPr/>
            </p:nvSpPr>
            <p:spPr>
              <a:xfrm>
                <a:off x="2937534" y="3912203"/>
                <a:ext cx="424655" cy="329314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23" name="Straight Connector 922">
                <a:extLst>
                  <a:ext uri="{FF2B5EF4-FFF2-40B4-BE49-F238E27FC236}">
                    <a16:creationId xmlns:a16="http://schemas.microsoft.com/office/drawing/2014/main" id="{C201AD05-8A56-4949-B304-A2A9AB5DD587}"/>
                  </a:ext>
                </a:extLst>
              </p:cNvPr>
              <p:cNvCxnSpPr/>
              <p:nvPr/>
            </p:nvCxnSpPr>
            <p:spPr>
              <a:xfrm>
                <a:off x="2931664" y="4004411"/>
                <a:ext cx="424654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24" name="Straight Connector 923">
                <a:extLst>
                  <a:ext uri="{FF2B5EF4-FFF2-40B4-BE49-F238E27FC236}">
                    <a16:creationId xmlns:a16="http://schemas.microsoft.com/office/drawing/2014/main" id="{ED7C9AD7-08A8-D942-BF3A-F53E94AF4B95}"/>
                  </a:ext>
                </a:extLst>
              </p:cNvPr>
              <p:cNvCxnSpPr/>
              <p:nvPr/>
            </p:nvCxnSpPr>
            <p:spPr>
              <a:xfrm>
                <a:off x="2931664" y="4066980"/>
                <a:ext cx="424654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25" name="Straight Connector 924">
                <a:extLst>
                  <a:ext uri="{FF2B5EF4-FFF2-40B4-BE49-F238E27FC236}">
                    <a16:creationId xmlns:a16="http://schemas.microsoft.com/office/drawing/2014/main" id="{143A10B8-06CC-D647-AEF7-2670CD772003}"/>
                  </a:ext>
                </a:extLst>
              </p:cNvPr>
              <p:cNvCxnSpPr>
                <a:stCxn id="922" idx="2"/>
              </p:cNvCxnSpPr>
              <p:nvPr/>
            </p:nvCxnSpPr>
            <p:spPr>
              <a:xfrm flipH="1" flipV="1">
                <a:off x="3148883" y="4004411"/>
                <a:ext cx="0" cy="237106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902" name="Group 406">
              <a:extLst>
                <a:ext uri="{FF2B5EF4-FFF2-40B4-BE49-F238E27FC236}">
                  <a16:creationId xmlns:a16="http://schemas.microsoft.com/office/drawing/2014/main" id="{508A07A5-EEA9-904C-A972-4C4DADB526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8666" y="2792111"/>
              <a:ext cx="350838" cy="317387"/>
              <a:chOff x="2931664" y="3912603"/>
              <a:chExt cx="430450" cy="329314"/>
            </a:xfrm>
          </p:grpSpPr>
          <p:sp>
            <p:nvSpPr>
              <p:cNvPr id="918" name="Rectangle 917">
                <a:extLst>
                  <a:ext uri="{FF2B5EF4-FFF2-40B4-BE49-F238E27FC236}">
                    <a16:creationId xmlns:a16="http://schemas.microsoft.com/office/drawing/2014/main" id="{3F286581-2453-1F47-8CC7-5657614015DB}"/>
                  </a:ext>
                </a:extLst>
              </p:cNvPr>
              <p:cNvSpPr/>
              <p:nvPr/>
            </p:nvSpPr>
            <p:spPr>
              <a:xfrm>
                <a:off x="2936779" y="3912603"/>
                <a:ext cx="424681" cy="329314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19" name="Straight Connector 918">
                <a:extLst>
                  <a:ext uri="{FF2B5EF4-FFF2-40B4-BE49-F238E27FC236}">
                    <a16:creationId xmlns:a16="http://schemas.microsoft.com/office/drawing/2014/main" id="{30F55D65-689B-184E-A7EE-17D45743B000}"/>
                  </a:ext>
                </a:extLst>
              </p:cNvPr>
              <p:cNvCxnSpPr/>
              <p:nvPr/>
            </p:nvCxnSpPr>
            <p:spPr>
              <a:xfrm>
                <a:off x="2930935" y="4004811"/>
                <a:ext cx="424681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20" name="Straight Connector 919">
                <a:extLst>
                  <a:ext uri="{FF2B5EF4-FFF2-40B4-BE49-F238E27FC236}">
                    <a16:creationId xmlns:a16="http://schemas.microsoft.com/office/drawing/2014/main" id="{076ADE22-2AEF-5040-9FA3-121B2C370E3A}"/>
                  </a:ext>
                </a:extLst>
              </p:cNvPr>
              <p:cNvCxnSpPr/>
              <p:nvPr/>
            </p:nvCxnSpPr>
            <p:spPr>
              <a:xfrm>
                <a:off x="2930935" y="4067381"/>
                <a:ext cx="424681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21" name="Straight Connector 920">
                <a:extLst>
                  <a:ext uri="{FF2B5EF4-FFF2-40B4-BE49-F238E27FC236}">
                    <a16:creationId xmlns:a16="http://schemas.microsoft.com/office/drawing/2014/main" id="{F2B6C973-6DE4-2349-9A6A-64B1F7541845}"/>
                  </a:ext>
                </a:extLst>
              </p:cNvPr>
              <p:cNvCxnSpPr>
                <a:stCxn id="918" idx="2"/>
              </p:cNvCxnSpPr>
              <p:nvPr/>
            </p:nvCxnSpPr>
            <p:spPr>
              <a:xfrm flipH="1" flipV="1">
                <a:off x="3147171" y="4004811"/>
                <a:ext cx="1949" cy="237106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903" name="Group 411">
              <a:extLst>
                <a:ext uri="{FF2B5EF4-FFF2-40B4-BE49-F238E27FC236}">
                  <a16:creationId xmlns:a16="http://schemas.microsoft.com/office/drawing/2014/main" id="{AB449866-D0BC-6B4F-801B-0FA210DD83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82104" y="2792111"/>
              <a:ext cx="350837" cy="317387"/>
              <a:chOff x="2931664" y="3912603"/>
              <a:chExt cx="430450" cy="329314"/>
            </a:xfrm>
          </p:grpSpPr>
          <p:sp>
            <p:nvSpPr>
              <p:cNvPr id="914" name="Rectangle 913">
                <a:extLst>
                  <a:ext uri="{FF2B5EF4-FFF2-40B4-BE49-F238E27FC236}">
                    <a16:creationId xmlns:a16="http://schemas.microsoft.com/office/drawing/2014/main" id="{4E4F9BC1-F5BE-B344-A249-E838C680C739}"/>
                  </a:ext>
                </a:extLst>
              </p:cNvPr>
              <p:cNvSpPr/>
              <p:nvPr/>
            </p:nvSpPr>
            <p:spPr>
              <a:xfrm>
                <a:off x="2936958" y="3912603"/>
                <a:ext cx="424682" cy="329314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15" name="Straight Connector 914">
                <a:extLst>
                  <a:ext uri="{FF2B5EF4-FFF2-40B4-BE49-F238E27FC236}">
                    <a16:creationId xmlns:a16="http://schemas.microsoft.com/office/drawing/2014/main" id="{DB20F410-274B-C043-A0B4-75FDB2F514FF}"/>
                  </a:ext>
                </a:extLst>
              </p:cNvPr>
              <p:cNvCxnSpPr/>
              <p:nvPr/>
            </p:nvCxnSpPr>
            <p:spPr>
              <a:xfrm>
                <a:off x="2931113" y="4004811"/>
                <a:ext cx="424682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16" name="Straight Connector 915">
                <a:extLst>
                  <a:ext uri="{FF2B5EF4-FFF2-40B4-BE49-F238E27FC236}">
                    <a16:creationId xmlns:a16="http://schemas.microsoft.com/office/drawing/2014/main" id="{7E028785-0101-4B45-BBD3-8308680B4792}"/>
                  </a:ext>
                </a:extLst>
              </p:cNvPr>
              <p:cNvCxnSpPr/>
              <p:nvPr/>
            </p:nvCxnSpPr>
            <p:spPr>
              <a:xfrm>
                <a:off x="2931113" y="4067381"/>
                <a:ext cx="424682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17" name="Straight Connector 916">
                <a:extLst>
                  <a:ext uri="{FF2B5EF4-FFF2-40B4-BE49-F238E27FC236}">
                    <a16:creationId xmlns:a16="http://schemas.microsoft.com/office/drawing/2014/main" id="{A47B9AA0-7155-B643-A937-D99E939A959D}"/>
                  </a:ext>
                </a:extLst>
              </p:cNvPr>
              <p:cNvCxnSpPr>
                <a:stCxn id="914" idx="2"/>
              </p:cNvCxnSpPr>
              <p:nvPr/>
            </p:nvCxnSpPr>
            <p:spPr>
              <a:xfrm flipH="1" flipV="1">
                <a:off x="3147351" y="4004811"/>
                <a:ext cx="1947" cy="237106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904" name="Group 416">
              <a:extLst>
                <a:ext uri="{FF2B5EF4-FFF2-40B4-BE49-F238E27FC236}">
                  <a16:creationId xmlns:a16="http://schemas.microsoft.com/office/drawing/2014/main" id="{6CFC219B-7363-534F-BBB9-2940C18F6D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74316" y="2795285"/>
              <a:ext cx="349250" cy="317387"/>
              <a:chOff x="2931664" y="3912603"/>
              <a:chExt cx="430450" cy="329314"/>
            </a:xfrm>
          </p:grpSpPr>
          <p:sp>
            <p:nvSpPr>
              <p:cNvPr id="910" name="Rectangle 909">
                <a:extLst>
                  <a:ext uri="{FF2B5EF4-FFF2-40B4-BE49-F238E27FC236}">
                    <a16:creationId xmlns:a16="http://schemas.microsoft.com/office/drawing/2014/main" id="{A90F17FE-7DC7-C744-AC85-74012E165AB3}"/>
                  </a:ext>
                </a:extLst>
              </p:cNvPr>
              <p:cNvSpPr/>
              <p:nvPr/>
            </p:nvSpPr>
            <p:spPr>
              <a:xfrm>
                <a:off x="2937241" y="3912603"/>
                <a:ext cx="424655" cy="329314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11" name="Straight Connector 910">
                <a:extLst>
                  <a:ext uri="{FF2B5EF4-FFF2-40B4-BE49-F238E27FC236}">
                    <a16:creationId xmlns:a16="http://schemas.microsoft.com/office/drawing/2014/main" id="{493DE14E-A2F1-A249-AD60-B96754D395E1}"/>
                  </a:ext>
                </a:extLst>
              </p:cNvPr>
              <p:cNvCxnSpPr/>
              <p:nvPr/>
            </p:nvCxnSpPr>
            <p:spPr>
              <a:xfrm>
                <a:off x="2931371" y="4004811"/>
                <a:ext cx="424654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12" name="Straight Connector 911">
                <a:extLst>
                  <a:ext uri="{FF2B5EF4-FFF2-40B4-BE49-F238E27FC236}">
                    <a16:creationId xmlns:a16="http://schemas.microsoft.com/office/drawing/2014/main" id="{8DFE02DA-2A86-4844-B164-F4DC02A4123A}"/>
                  </a:ext>
                </a:extLst>
              </p:cNvPr>
              <p:cNvCxnSpPr/>
              <p:nvPr/>
            </p:nvCxnSpPr>
            <p:spPr>
              <a:xfrm>
                <a:off x="2931371" y="4067381"/>
                <a:ext cx="424654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13" name="Straight Connector 912">
                <a:extLst>
                  <a:ext uri="{FF2B5EF4-FFF2-40B4-BE49-F238E27FC236}">
                    <a16:creationId xmlns:a16="http://schemas.microsoft.com/office/drawing/2014/main" id="{C4AA7EE7-5C2E-8D48-989F-F7194666A353}"/>
                  </a:ext>
                </a:extLst>
              </p:cNvPr>
              <p:cNvCxnSpPr>
                <a:stCxn id="910" idx="2"/>
              </p:cNvCxnSpPr>
              <p:nvPr/>
            </p:nvCxnSpPr>
            <p:spPr>
              <a:xfrm flipH="1" flipV="1">
                <a:off x="3148590" y="4004811"/>
                <a:ext cx="0" cy="237106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905" name="Group 421">
              <a:extLst>
                <a:ext uri="{FF2B5EF4-FFF2-40B4-BE49-F238E27FC236}">
                  <a16:creationId xmlns:a16="http://schemas.microsoft.com/office/drawing/2014/main" id="{1FA36B18-95B0-CB4E-95BE-59E9718161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79204" y="2792111"/>
              <a:ext cx="350837" cy="317387"/>
              <a:chOff x="2931664" y="3912603"/>
              <a:chExt cx="430450" cy="329314"/>
            </a:xfrm>
          </p:grpSpPr>
          <p:sp>
            <p:nvSpPr>
              <p:cNvPr id="906" name="Rectangle 905">
                <a:extLst>
                  <a:ext uri="{FF2B5EF4-FFF2-40B4-BE49-F238E27FC236}">
                    <a16:creationId xmlns:a16="http://schemas.microsoft.com/office/drawing/2014/main" id="{EE684161-8E76-E041-95F6-E692F09DB739}"/>
                  </a:ext>
                </a:extLst>
              </p:cNvPr>
              <p:cNvSpPr/>
              <p:nvPr/>
            </p:nvSpPr>
            <p:spPr>
              <a:xfrm>
                <a:off x="2937432" y="3912603"/>
                <a:ext cx="424682" cy="329314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07" name="Straight Connector 906">
                <a:extLst>
                  <a:ext uri="{FF2B5EF4-FFF2-40B4-BE49-F238E27FC236}">
                    <a16:creationId xmlns:a16="http://schemas.microsoft.com/office/drawing/2014/main" id="{7927B3EE-2CC2-B44C-94F1-B69CA0A815A2}"/>
                  </a:ext>
                </a:extLst>
              </p:cNvPr>
              <p:cNvCxnSpPr/>
              <p:nvPr/>
            </p:nvCxnSpPr>
            <p:spPr>
              <a:xfrm>
                <a:off x="2931587" y="4004811"/>
                <a:ext cx="424682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08" name="Straight Connector 907">
                <a:extLst>
                  <a:ext uri="{FF2B5EF4-FFF2-40B4-BE49-F238E27FC236}">
                    <a16:creationId xmlns:a16="http://schemas.microsoft.com/office/drawing/2014/main" id="{89B6595F-CFF0-3B40-B47C-ADB86E974281}"/>
                  </a:ext>
                </a:extLst>
              </p:cNvPr>
              <p:cNvCxnSpPr/>
              <p:nvPr/>
            </p:nvCxnSpPr>
            <p:spPr>
              <a:xfrm>
                <a:off x="2931587" y="4067381"/>
                <a:ext cx="424682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909" name="Straight Connector 908">
                <a:extLst>
                  <a:ext uri="{FF2B5EF4-FFF2-40B4-BE49-F238E27FC236}">
                    <a16:creationId xmlns:a16="http://schemas.microsoft.com/office/drawing/2014/main" id="{C551D2B6-035F-CE4D-A43A-5FFB5AFCEED5}"/>
                  </a:ext>
                </a:extLst>
              </p:cNvPr>
              <p:cNvCxnSpPr>
                <a:stCxn id="906" idx="2"/>
              </p:cNvCxnSpPr>
              <p:nvPr/>
            </p:nvCxnSpPr>
            <p:spPr>
              <a:xfrm flipH="1" flipV="1">
                <a:off x="3147825" y="4004811"/>
                <a:ext cx="1947" cy="237106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</p:grpSp>
      <p:grpSp>
        <p:nvGrpSpPr>
          <p:cNvPr id="926" name="Group 925">
            <a:extLst>
              <a:ext uri="{FF2B5EF4-FFF2-40B4-BE49-F238E27FC236}">
                <a16:creationId xmlns:a16="http://schemas.microsoft.com/office/drawing/2014/main" id="{A988FEAF-222E-2C4B-8C38-8B6C17D4D63D}"/>
              </a:ext>
            </a:extLst>
          </p:cNvPr>
          <p:cNvGrpSpPr>
            <a:grpSpLocks/>
          </p:cNvGrpSpPr>
          <p:nvPr/>
        </p:nvGrpSpPr>
        <p:grpSpPr bwMode="auto">
          <a:xfrm>
            <a:off x="2703801" y="3599987"/>
            <a:ext cx="3908822" cy="2055019"/>
            <a:chOff x="1856416" y="3709935"/>
            <a:chExt cx="5211763" cy="2739614"/>
          </a:xfrm>
        </p:grpSpPr>
        <p:sp>
          <p:nvSpPr>
            <p:cNvPr id="927" name="Freeform 926">
              <a:extLst>
                <a:ext uri="{FF2B5EF4-FFF2-40B4-BE49-F238E27FC236}">
                  <a16:creationId xmlns:a16="http://schemas.microsoft.com/office/drawing/2014/main" id="{875BCAC4-B573-D54B-BF32-094096F89D98}"/>
                </a:ext>
              </a:extLst>
            </p:cNvPr>
            <p:cNvSpPr/>
            <p:nvPr/>
          </p:nvSpPr>
          <p:spPr>
            <a:xfrm>
              <a:off x="1877053" y="5330529"/>
              <a:ext cx="1281113" cy="758711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325315"/>
                <a:gd name="connsiteY0" fmla="*/ 1160935 h 1160935"/>
                <a:gd name="connsiteX1" fmla="*/ 0 w 1325315"/>
                <a:gd name="connsiteY1" fmla="*/ 0 h 1160935"/>
                <a:gd name="connsiteX2" fmla="*/ 1040633 w 1325315"/>
                <a:gd name="connsiteY2" fmla="*/ 16785 h 1160935"/>
                <a:gd name="connsiteX3" fmla="*/ 1214315 w 1325315"/>
                <a:gd name="connsiteY3" fmla="*/ 1064597 h 1160935"/>
                <a:gd name="connsiteX4" fmla="*/ 448507 w 1325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340486"/>
                <a:gd name="connsiteY0" fmla="*/ 921649 h 921649"/>
                <a:gd name="connsiteX1" fmla="*/ 0 w 1340486"/>
                <a:gd name="connsiteY1" fmla="*/ 51716 h 921649"/>
                <a:gd name="connsiteX2" fmla="*/ 1059218 w 1340486"/>
                <a:gd name="connsiteY2" fmla="*/ 355 h 921649"/>
                <a:gd name="connsiteX3" fmla="*/ 1340486 w 1340486"/>
                <a:gd name="connsiteY3" fmla="*/ 709789 h 921649"/>
                <a:gd name="connsiteX4" fmla="*/ 1060159 w 1340486"/>
                <a:gd name="connsiteY4" fmla="*/ 921649 h 921649"/>
                <a:gd name="connsiteX0" fmla="*/ 1060159 w 1340486"/>
                <a:gd name="connsiteY0" fmla="*/ 921649 h 921649"/>
                <a:gd name="connsiteX1" fmla="*/ 0 w 1340486"/>
                <a:gd name="connsiteY1" fmla="*/ 51716 h 921649"/>
                <a:gd name="connsiteX2" fmla="*/ 1059218 w 1340486"/>
                <a:gd name="connsiteY2" fmla="*/ 355 h 921649"/>
                <a:gd name="connsiteX3" fmla="*/ 1340486 w 1340486"/>
                <a:gd name="connsiteY3" fmla="*/ 709789 h 921649"/>
                <a:gd name="connsiteX4" fmla="*/ 1060159 w 1340486"/>
                <a:gd name="connsiteY4" fmla="*/ 921649 h 921649"/>
                <a:gd name="connsiteX0" fmla="*/ 1060159 w 1340486"/>
                <a:gd name="connsiteY0" fmla="*/ 921649 h 921649"/>
                <a:gd name="connsiteX1" fmla="*/ 0 w 1340486"/>
                <a:gd name="connsiteY1" fmla="*/ 51716 h 921649"/>
                <a:gd name="connsiteX2" fmla="*/ 1059218 w 1340486"/>
                <a:gd name="connsiteY2" fmla="*/ 355 h 921649"/>
                <a:gd name="connsiteX3" fmla="*/ 1340486 w 1340486"/>
                <a:gd name="connsiteY3" fmla="*/ 709789 h 921649"/>
                <a:gd name="connsiteX4" fmla="*/ 1060159 w 1340486"/>
                <a:gd name="connsiteY4" fmla="*/ 921649 h 921649"/>
                <a:gd name="connsiteX0" fmla="*/ 1025166 w 1340486"/>
                <a:gd name="connsiteY0" fmla="*/ 746482 h 746482"/>
                <a:gd name="connsiteX1" fmla="*/ 0 w 1340486"/>
                <a:gd name="connsiteY1" fmla="*/ 51716 h 746482"/>
                <a:gd name="connsiteX2" fmla="*/ 1059218 w 1340486"/>
                <a:gd name="connsiteY2" fmla="*/ 355 h 746482"/>
                <a:gd name="connsiteX3" fmla="*/ 1340486 w 1340486"/>
                <a:gd name="connsiteY3" fmla="*/ 709789 h 746482"/>
                <a:gd name="connsiteX4" fmla="*/ 1025166 w 1340486"/>
                <a:gd name="connsiteY4" fmla="*/ 746482 h 746482"/>
                <a:gd name="connsiteX0" fmla="*/ 1025166 w 1340486"/>
                <a:gd name="connsiteY0" fmla="*/ 746482 h 746482"/>
                <a:gd name="connsiteX1" fmla="*/ 0 w 1340486"/>
                <a:gd name="connsiteY1" fmla="*/ 51716 h 746482"/>
                <a:gd name="connsiteX2" fmla="*/ 1059218 w 1340486"/>
                <a:gd name="connsiteY2" fmla="*/ 355 h 746482"/>
                <a:gd name="connsiteX3" fmla="*/ 1340486 w 1340486"/>
                <a:gd name="connsiteY3" fmla="*/ 709789 h 746482"/>
                <a:gd name="connsiteX4" fmla="*/ 1025166 w 1340486"/>
                <a:gd name="connsiteY4" fmla="*/ 746482 h 746482"/>
                <a:gd name="connsiteX0" fmla="*/ 965179 w 1280499"/>
                <a:gd name="connsiteY0" fmla="*/ 759828 h 759828"/>
                <a:gd name="connsiteX1" fmla="*/ 0 w 1280499"/>
                <a:gd name="connsiteY1" fmla="*/ 0 h 759828"/>
                <a:gd name="connsiteX2" fmla="*/ 999231 w 1280499"/>
                <a:gd name="connsiteY2" fmla="*/ 13701 h 759828"/>
                <a:gd name="connsiteX3" fmla="*/ 1280499 w 1280499"/>
                <a:gd name="connsiteY3" fmla="*/ 723135 h 759828"/>
                <a:gd name="connsiteX4" fmla="*/ 965179 w 1280499"/>
                <a:gd name="connsiteY4" fmla="*/ 759828 h 759828"/>
                <a:gd name="connsiteX0" fmla="*/ 965179 w 1280499"/>
                <a:gd name="connsiteY0" fmla="*/ 759828 h 759828"/>
                <a:gd name="connsiteX1" fmla="*/ 0 w 1280499"/>
                <a:gd name="connsiteY1" fmla="*/ 0 h 759828"/>
                <a:gd name="connsiteX2" fmla="*/ 999231 w 1280499"/>
                <a:gd name="connsiteY2" fmla="*/ 13701 h 759828"/>
                <a:gd name="connsiteX3" fmla="*/ 1280499 w 1280499"/>
                <a:gd name="connsiteY3" fmla="*/ 723135 h 759828"/>
                <a:gd name="connsiteX4" fmla="*/ 965179 w 1280499"/>
                <a:gd name="connsiteY4" fmla="*/ 759828 h 759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99" h="759828">
                  <a:moveTo>
                    <a:pt x="965179" y="759828"/>
                  </a:moveTo>
                  <a:cubicBezTo>
                    <a:pt x="301565" y="231725"/>
                    <a:pt x="628999" y="498939"/>
                    <a:pt x="0" y="0"/>
                  </a:cubicBezTo>
                  <a:lnTo>
                    <a:pt x="999231" y="13701"/>
                  </a:lnTo>
                  <a:cubicBezTo>
                    <a:pt x="1112985" y="379881"/>
                    <a:pt x="1055867" y="236107"/>
                    <a:pt x="1280499" y="723135"/>
                  </a:cubicBezTo>
                  <a:cubicBezTo>
                    <a:pt x="1186079" y="728668"/>
                    <a:pt x="1127207" y="701414"/>
                    <a:pt x="965179" y="759828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solidFill>
                  <a:srgbClr val="FFFFFF"/>
                </a:solidFill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928" name="Freeform 927">
              <a:extLst>
                <a:ext uri="{FF2B5EF4-FFF2-40B4-BE49-F238E27FC236}">
                  <a16:creationId xmlns:a16="http://schemas.microsoft.com/office/drawing/2014/main" id="{0D857BEA-FC6F-1449-A5C0-C21CC8BC5CED}"/>
                </a:ext>
              </a:extLst>
            </p:cNvPr>
            <p:cNvSpPr/>
            <p:nvPr/>
          </p:nvSpPr>
          <p:spPr>
            <a:xfrm>
              <a:off x="6202992" y="5428939"/>
              <a:ext cx="865187" cy="553955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3004 w 954755"/>
                <a:gd name="connsiteY0" fmla="*/ 943771 h 976186"/>
                <a:gd name="connsiteX1" fmla="*/ 455145 w 954755"/>
                <a:gd name="connsiteY1" fmla="*/ 11688 h 976186"/>
                <a:gd name="connsiteX2" fmla="*/ 954755 w 954755"/>
                <a:gd name="connsiteY2" fmla="*/ 0 h 976186"/>
                <a:gd name="connsiteX3" fmla="*/ 728484 w 954755"/>
                <a:gd name="connsiteY3" fmla="*/ 976186 h 976186"/>
                <a:gd name="connsiteX4" fmla="*/ 23004 w 954755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56363"/>
                <a:gd name="connsiteY0" fmla="*/ 932083 h 954654"/>
                <a:gd name="connsiteX1" fmla="*/ 432141 w 956363"/>
                <a:gd name="connsiteY1" fmla="*/ 0 h 954654"/>
                <a:gd name="connsiteX2" fmla="*/ 956363 w 956363"/>
                <a:gd name="connsiteY2" fmla="*/ 12924 h 954654"/>
                <a:gd name="connsiteX3" fmla="*/ 183705 w 956363"/>
                <a:gd name="connsiteY3" fmla="*/ 954654 h 954654"/>
                <a:gd name="connsiteX4" fmla="*/ 0 w 956363"/>
                <a:gd name="connsiteY4" fmla="*/ 932083 h 954654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1011379"/>
                <a:gd name="connsiteY0" fmla="*/ 605727 h 758185"/>
                <a:gd name="connsiteX1" fmla="*/ 490915 w 1011379"/>
                <a:gd name="connsiteY1" fmla="*/ 13939 h 758185"/>
                <a:gd name="connsiteX2" fmla="*/ 1011379 w 1011379"/>
                <a:gd name="connsiteY2" fmla="*/ 563 h 758185"/>
                <a:gd name="connsiteX3" fmla="*/ 268780 w 1011379"/>
                <a:gd name="connsiteY3" fmla="*/ 758185 h 758185"/>
                <a:gd name="connsiteX4" fmla="*/ 0 w 1011379"/>
                <a:gd name="connsiteY4" fmla="*/ 605727 h 758185"/>
                <a:gd name="connsiteX0" fmla="*/ 0 w 1011379"/>
                <a:gd name="connsiteY0" fmla="*/ 605727 h 648280"/>
                <a:gd name="connsiteX1" fmla="*/ 490915 w 1011379"/>
                <a:gd name="connsiteY1" fmla="*/ 13939 h 648280"/>
                <a:gd name="connsiteX2" fmla="*/ 1011379 w 1011379"/>
                <a:gd name="connsiteY2" fmla="*/ 563 h 648280"/>
                <a:gd name="connsiteX3" fmla="*/ 198718 w 1011379"/>
                <a:gd name="connsiteY3" fmla="*/ 648280 h 648280"/>
                <a:gd name="connsiteX4" fmla="*/ 0 w 1011379"/>
                <a:gd name="connsiteY4" fmla="*/ 605727 h 648280"/>
                <a:gd name="connsiteX0" fmla="*/ 0 w 1011379"/>
                <a:gd name="connsiteY0" fmla="*/ 605727 h 648280"/>
                <a:gd name="connsiteX1" fmla="*/ 490915 w 1011379"/>
                <a:gd name="connsiteY1" fmla="*/ 13939 h 648280"/>
                <a:gd name="connsiteX2" fmla="*/ 1011379 w 1011379"/>
                <a:gd name="connsiteY2" fmla="*/ 563 h 648280"/>
                <a:gd name="connsiteX3" fmla="*/ 198718 w 1011379"/>
                <a:gd name="connsiteY3" fmla="*/ 648280 h 648280"/>
                <a:gd name="connsiteX4" fmla="*/ 0 w 1011379"/>
                <a:gd name="connsiteY4" fmla="*/ 605727 h 648280"/>
                <a:gd name="connsiteX0" fmla="*/ 0 w 1011379"/>
                <a:gd name="connsiteY0" fmla="*/ 605727 h 648280"/>
                <a:gd name="connsiteX1" fmla="*/ 490915 w 1011379"/>
                <a:gd name="connsiteY1" fmla="*/ 13939 h 648280"/>
                <a:gd name="connsiteX2" fmla="*/ 1011379 w 1011379"/>
                <a:gd name="connsiteY2" fmla="*/ 563 h 648280"/>
                <a:gd name="connsiteX3" fmla="*/ 198718 w 1011379"/>
                <a:gd name="connsiteY3" fmla="*/ 648280 h 648280"/>
                <a:gd name="connsiteX4" fmla="*/ 0 w 1011379"/>
                <a:gd name="connsiteY4" fmla="*/ 605727 h 648280"/>
                <a:gd name="connsiteX0" fmla="*/ 0 w 1011379"/>
                <a:gd name="connsiteY0" fmla="*/ 605727 h 605727"/>
                <a:gd name="connsiteX1" fmla="*/ 490915 w 1011379"/>
                <a:gd name="connsiteY1" fmla="*/ 13939 h 605727"/>
                <a:gd name="connsiteX2" fmla="*/ 1011379 w 1011379"/>
                <a:gd name="connsiteY2" fmla="*/ 563 h 605727"/>
                <a:gd name="connsiteX3" fmla="*/ 318823 w 1011379"/>
                <a:gd name="connsiteY3" fmla="*/ 553361 h 605727"/>
                <a:gd name="connsiteX4" fmla="*/ 0 w 1011379"/>
                <a:gd name="connsiteY4" fmla="*/ 605727 h 605727"/>
                <a:gd name="connsiteX0" fmla="*/ 0 w 866251"/>
                <a:gd name="connsiteY0" fmla="*/ 540783 h 553361"/>
                <a:gd name="connsiteX1" fmla="*/ 345787 w 866251"/>
                <a:gd name="connsiteY1" fmla="*/ 13939 h 553361"/>
                <a:gd name="connsiteX2" fmla="*/ 866251 w 866251"/>
                <a:gd name="connsiteY2" fmla="*/ 563 h 553361"/>
                <a:gd name="connsiteX3" fmla="*/ 173695 w 866251"/>
                <a:gd name="connsiteY3" fmla="*/ 553361 h 553361"/>
                <a:gd name="connsiteX4" fmla="*/ 0 w 866251"/>
                <a:gd name="connsiteY4" fmla="*/ 540783 h 553361"/>
                <a:gd name="connsiteX0" fmla="*/ 0 w 866251"/>
                <a:gd name="connsiteY0" fmla="*/ 540783 h 553361"/>
                <a:gd name="connsiteX1" fmla="*/ 345787 w 866251"/>
                <a:gd name="connsiteY1" fmla="*/ 13939 h 553361"/>
                <a:gd name="connsiteX2" fmla="*/ 866251 w 866251"/>
                <a:gd name="connsiteY2" fmla="*/ 563 h 553361"/>
                <a:gd name="connsiteX3" fmla="*/ 173695 w 866251"/>
                <a:gd name="connsiteY3" fmla="*/ 553361 h 553361"/>
                <a:gd name="connsiteX4" fmla="*/ 0 w 866251"/>
                <a:gd name="connsiteY4" fmla="*/ 540783 h 553361"/>
                <a:gd name="connsiteX0" fmla="*/ 0 w 866251"/>
                <a:gd name="connsiteY0" fmla="*/ 540783 h 553361"/>
                <a:gd name="connsiteX1" fmla="*/ 345787 w 866251"/>
                <a:gd name="connsiteY1" fmla="*/ 13939 h 553361"/>
                <a:gd name="connsiteX2" fmla="*/ 866251 w 866251"/>
                <a:gd name="connsiteY2" fmla="*/ 563 h 553361"/>
                <a:gd name="connsiteX3" fmla="*/ 173695 w 866251"/>
                <a:gd name="connsiteY3" fmla="*/ 553361 h 553361"/>
                <a:gd name="connsiteX4" fmla="*/ 0 w 866251"/>
                <a:gd name="connsiteY4" fmla="*/ 540783 h 553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6251" h="553361">
                  <a:moveTo>
                    <a:pt x="0" y="540783"/>
                  </a:moveTo>
                  <a:cubicBezTo>
                    <a:pt x="274887" y="134762"/>
                    <a:pt x="159176" y="337938"/>
                    <a:pt x="345787" y="13939"/>
                  </a:cubicBezTo>
                  <a:cubicBezTo>
                    <a:pt x="520528" y="18247"/>
                    <a:pt x="691510" y="-3745"/>
                    <a:pt x="866251" y="563"/>
                  </a:cubicBezTo>
                  <a:cubicBezTo>
                    <a:pt x="252709" y="502795"/>
                    <a:pt x="640047" y="209256"/>
                    <a:pt x="173695" y="553361"/>
                  </a:cubicBezTo>
                  <a:cubicBezTo>
                    <a:pt x="39410" y="524725"/>
                    <a:pt x="196198" y="539317"/>
                    <a:pt x="0" y="540783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solidFill>
                  <a:srgbClr val="FFFFFF"/>
                </a:solidFill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929" name="Freeform 928">
              <a:extLst>
                <a:ext uri="{FF2B5EF4-FFF2-40B4-BE49-F238E27FC236}">
                  <a16:creationId xmlns:a16="http://schemas.microsoft.com/office/drawing/2014/main" id="{218DF382-E11C-A94A-ABF5-F93EB0534196}"/>
                </a:ext>
              </a:extLst>
            </p:cNvPr>
            <p:cNvSpPr/>
            <p:nvPr/>
          </p:nvSpPr>
          <p:spPr>
            <a:xfrm>
              <a:off x="5377492" y="5449574"/>
              <a:ext cx="676275" cy="896802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7977 w 802211"/>
                <a:gd name="connsiteY0" fmla="*/ 815791 h 976186"/>
                <a:gd name="connsiteX1" fmla="*/ 302601 w 802211"/>
                <a:gd name="connsiteY1" fmla="*/ 11688 h 976186"/>
                <a:gd name="connsiteX2" fmla="*/ 802211 w 802211"/>
                <a:gd name="connsiteY2" fmla="*/ 0 h 976186"/>
                <a:gd name="connsiteX3" fmla="*/ 575940 w 802211"/>
                <a:gd name="connsiteY3" fmla="*/ 976186 h 976186"/>
                <a:gd name="connsiteX4" fmla="*/ 27977 w 802211"/>
                <a:gd name="connsiteY4" fmla="*/ 815791 h 976186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28714 h 828714"/>
                <a:gd name="connsiteX1" fmla="*/ 302601 w 802211"/>
                <a:gd name="connsiteY1" fmla="*/ 0 h 828714"/>
                <a:gd name="connsiteX2" fmla="*/ 802211 w 802211"/>
                <a:gd name="connsiteY2" fmla="*/ 12923 h 828714"/>
                <a:gd name="connsiteX3" fmla="*/ 236294 w 802211"/>
                <a:gd name="connsiteY3" fmla="*/ 821751 h 828714"/>
                <a:gd name="connsiteX4" fmla="*/ 27977 w 802211"/>
                <a:gd name="connsiteY4" fmla="*/ 828714 h 828714"/>
                <a:gd name="connsiteX0" fmla="*/ 56213 w 830447"/>
                <a:gd name="connsiteY0" fmla="*/ 828714 h 828714"/>
                <a:gd name="connsiteX1" fmla="*/ 330837 w 830447"/>
                <a:gd name="connsiteY1" fmla="*/ 0 h 828714"/>
                <a:gd name="connsiteX2" fmla="*/ 830447 w 830447"/>
                <a:gd name="connsiteY2" fmla="*/ 12923 h 828714"/>
                <a:gd name="connsiteX3" fmla="*/ 264530 w 830447"/>
                <a:gd name="connsiteY3" fmla="*/ 821751 h 828714"/>
                <a:gd name="connsiteX4" fmla="*/ 56213 w 830447"/>
                <a:gd name="connsiteY4" fmla="*/ 828714 h 828714"/>
                <a:gd name="connsiteX0" fmla="*/ 64130 w 789139"/>
                <a:gd name="connsiteY0" fmla="*/ 794258 h 821751"/>
                <a:gd name="connsiteX1" fmla="*/ 289529 w 789139"/>
                <a:gd name="connsiteY1" fmla="*/ 0 h 821751"/>
                <a:gd name="connsiteX2" fmla="*/ 789139 w 789139"/>
                <a:gd name="connsiteY2" fmla="*/ 12923 h 821751"/>
                <a:gd name="connsiteX3" fmla="*/ 223222 w 789139"/>
                <a:gd name="connsiteY3" fmla="*/ 821751 h 821751"/>
                <a:gd name="connsiteX4" fmla="*/ 64130 w 789139"/>
                <a:gd name="connsiteY4" fmla="*/ 794258 h 821751"/>
                <a:gd name="connsiteX0" fmla="*/ 0 w 725009"/>
                <a:gd name="connsiteY0" fmla="*/ 794258 h 821751"/>
                <a:gd name="connsiteX1" fmla="*/ 225399 w 725009"/>
                <a:gd name="connsiteY1" fmla="*/ 0 h 821751"/>
                <a:gd name="connsiteX2" fmla="*/ 725009 w 725009"/>
                <a:gd name="connsiteY2" fmla="*/ 12923 h 821751"/>
                <a:gd name="connsiteX3" fmla="*/ 159092 w 725009"/>
                <a:gd name="connsiteY3" fmla="*/ 821751 h 821751"/>
                <a:gd name="connsiteX4" fmla="*/ 0 w 725009"/>
                <a:gd name="connsiteY4" fmla="*/ 794258 h 82175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422433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497"/>
                <a:gd name="connsiteY0" fmla="*/ 1279028 h 1306521"/>
                <a:gd name="connsiteX1" fmla="*/ 225399 w 725497"/>
                <a:gd name="connsiteY1" fmla="*/ 75260 h 1306521"/>
                <a:gd name="connsiteX2" fmla="*/ 396193 w 725497"/>
                <a:gd name="connsiteY2" fmla="*/ 156799 h 1306521"/>
                <a:gd name="connsiteX3" fmla="*/ 725009 w 725497"/>
                <a:gd name="connsiteY3" fmla="*/ 205042 h 1306521"/>
                <a:gd name="connsiteX4" fmla="*/ 159092 w 725497"/>
                <a:gd name="connsiteY4" fmla="*/ 1306521 h 1306521"/>
                <a:gd name="connsiteX5" fmla="*/ 0 w 725497"/>
                <a:gd name="connsiteY5" fmla="*/ 1279028 h 1306521"/>
                <a:gd name="connsiteX0" fmla="*/ 0 w 725239"/>
                <a:gd name="connsiteY0" fmla="*/ 1295668 h 1323161"/>
                <a:gd name="connsiteX1" fmla="*/ 225399 w 725239"/>
                <a:gd name="connsiteY1" fmla="*/ 91900 h 1323161"/>
                <a:gd name="connsiteX2" fmla="*/ 725009 w 725239"/>
                <a:gd name="connsiteY2" fmla="*/ 221682 h 1323161"/>
                <a:gd name="connsiteX3" fmla="*/ 159092 w 725239"/>
                <a:gd name="connsiteY3" fmla="*/ 1323161 h 1323161"/>
                <a:gd name="connsiteX4" fmla="*/ 0 w 725239"/>
                <a:gd name="connsiteY4" fmla="*/ 1295668 h 1323161"/>
                <a:gd name="connsiteX0" fmla="*/ 0 w 725221"/>
                <a:gd name="connsiteY0" fmla="*/ 1210552 h 1238045"/>
                <a:gd name="connsiteX1" fmla="*/ 191583 w 725221"/>
                <a:gd name="connsiteY1" fmla="*/ 153319 h 1238045"/>
                <a:gd name="connsiteX2" fmla="*/ 725009 w 725221"/>
                <a:gd name="connsiteY2" fmla="*/ 136566 h 1238045"/>
                <a:gd name="connsiteX3" fmla="*/ 159092 w 725221"/>
                <a:gd name="connsiteY3" fmla="*/ 1238045 h 1238045"/>
                <a:gd name="connsiteX4" fmla="*/ 0 w 725221"/>
                <a:gd name="connsiteY4" fmla="*/ 1210552 h 1238045"/>
                <a:gd name="connsiteX0" fmla="*/ 0 w 725305"/>
                <a:gd name="connsiteY0" fmla="*/ 1158512 h 1186005"/>
                <a:gd name="connsiteX1" fmla="*/ 191583 w 725305"/>
                <a:gd name="connsiteY1" fmla="*/ 101279 h 1186005"/>
                <a:gd name="connsiteX2" fmla="*/ 725009 w 725305"/>
                <a:gd name="connsiteY2" fmla="*/ 84526 h 1186005"/>
                <a:gd name="connsiteX3" fmla="*/ 159092 w 725305"/>
                <a:gd name="connsiteY3" fmla="*/ 1186005 h 1186005"/>
                <a:gd name="connsiteX4" fmla="*/ 0 w 725305"/>
                <a:gd name="connsiteY4" fmla="*/ 1158512 h 1186005"/>
                <a:gd name="connsiteX0" fmla="*/ 0 w 725009"/>
                <a:gd name="connsiteY0" fmla="*/ 1073986 h 1101479"/>
                <a:gd name="connsiteX1" fmla="*/ 191583 w 725009"/>
                <a:gd name="connsiteY1" fmla="*/ 16753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074607"/>
                <a:gd name="connsiteX1" fmla="*/ 206612 w 725009"/>
                <a:gd name="connsiteY1" fmla="*/ 1724 h 1074607"/>
                <a:gd name="connsiteX2" fmla="*/ 725009 w 725009"/>
                <a:gd name="connsiteY2" fmla="*/ 0 h 1074607"/>
                <a:gd name="connsiteX3" fmla="*/ 229048 w 725009"/>
                <a:gd name="connsiteY3" fmla="*/ 886531 h 1074607"/>
                <a:gd name="connsiteX4" fmla="*/ 0 w 725009"/>
                <a:gd name="connsiteY4" fmla="*/ 1073986 h 1074607"/>
                <a:gd name="connsiteX0" fmla="*/ 0 w 725009"/>
                <a:gd name="connsiteY0" fmla="*/ 1073986 h 1074607"/>
                <a:gd name="connsiteX1" fmla="*/ 206612 w 725009"/>
                <a:gd name="connsiteY1" fmla="*/ 1724 h 1074607"/>
                <a:gd name="connsiteX2" fmla="*/ 725009 w 725009"/>
                <a:gd name="connsiteY2" fmla="*/ 0 h 1074607"/>
                <a:gd name="connsiteX3" fmla="*/ 229048 w 725009"/>
                <a:gd name="connsiteY3" fmla="*/ 886531 h 1074607"/>
                <a:gd name="connsiteX4" fmla="*/ 0 w 725009"/>
                <a:gd name="connsiteY4" fmla="*/ 1073986 h 1074607"/>
                <a:gd name="connsiteX0" fmla="*/ 0 w 675040"/>
                <a:gd name="connsiteY0" fmla="*/ 894029 h 896577"/>
                <a:gd name="connsiteX1" fmla="*/ 156643 w 675040"/>
                <a:gd name="connsiteY1" fmla="*/ 1724 h 896577"/>
                <a:gd name="connsiteX2" fmla="*/ 675040 w 675040"/>
                <a:gd name="connsiteY2" fmla="*/ 0 h 896577"/>
                <a:gd name="connsiteX3" fmla="*/ 179079 w 675040"/>
                <a:gd name="connsiteY3" fmla="*/ 886531 h 896577"/>
                <a:gd name="connsiteX4" fmla="*/ 0 w 675040"/>
                <a:gd name="connsiteY4" fmla="*/ 894029 h 896577"/>
                <a:gd name="connsiteX0" fmla="*/ 0 w 675040"/>
                <a:gd name="connsiteY0" fmla="*/ 894029 h 896577"/>
                <a:gd name="connsiteX1" fmla="*/ 186623 w 675040"/>
                <a:gd name="connsiteY1" fmla="*/ 1724 h 896577"/>
                <a:gd name="connsiteX2" fmla="*/ 675040 w 675040"/>
                <a:gd name="connsiteY2" fmla="*/ 0 h 896577"/>
                <a:gd name="connsiteX3" fmla="*/ 179079 w 675040"/>
                <a:gd name="connsiteY3" fmla="*/ 886531 h 896577"/>
                <a:gd name="connsiteX4" fmla="*/ 0 w 675040"/>
                <a:gd name="connsiteY4" fmla="*/ 894029 h 89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040" h="896577">
                  <a:moveTo>
                    <a:pt x="0" y="894029"/>
                  </a:moveTo>
                  <a:cubicBezTo>
                    <a:pt x="95638" y="409857"/>
                    <a:pt x="76811" y="618448"/>
                    <a:pt x="186623" y="1724"/>
                  </a:cubicBezTo>
                  <a:cubicBezTo>
                    <a:pt x="431451" y="14348"/>
                    <a:pt x="449377" y="35256"/>
                    <a:pt x="675040" y="0"/>
                  </a:cubicBezTo>
                  <a:cubicBezTo>
                    <a:pt x="276172" y="749497"/>
                    <a:pt x="462801" y="344746"/>
                    <a:pt x="179079" y="886531"/>
                  </a:cubicBezTo>
                  <a:cubicBezTo>
                    <a:pt x="44794" y="857895"/>
                    <a:pt x="92525" y="908114"/>
                    <a:pt x="0" y="894029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solidFill>
                  <a:srgbClr val="FFFFFF"/>
                </a:solidFill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930" name="Freeform 929">
              <a:extLst>
                <a:ext uri="{FF2B5EF4-FFF2-40B4-BE49-F238E27FC236}">
                  <a16:creationId xmlns:a16="http://schemas.microsoft.com/office/drawing/2014/main" id="{BD4E8E8A-5281-2546-8825-0786245B15DA}"/>
                </a:ext>
              </a:extLst>
            </p:cNvPr>
            <p:cNvSpPr/>
            <p:nvPr/>
          </p:nvSpPr>
          <p:spPr>
            <a:xfrm>
              <a:off x="4340853" y="5470208"/>
              <a:ext cx="514350" cy="401578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503138"/>
                <a:gd name="connsiteY0" fmla="*/ 961687 h 964568"/>
                <a:gd name="connsiteX1" fmla="*/ 0 w 503138"/>
                <a:gd name="connsiteY1" fmla="*/ 70 h 964568"/>
                <a:gd name="connsiteX2" fmla="*/ 503138 w 503138"/>
                <a:gd name="connsiteY2" fmla="*/ 154187 h 964568"/>
                <a:gd name="connsiteX3" fmla="*/ 273339 w 503138"/>
                <a:gd name="connsiteY3" fmla="*/ 964568 h 964568"/>
                <a:gd name="connsiteX4" fmla="*/ 197928 w 503138"/>
                <a:gd name="connsiteY4" fmla="*/ 961687 h 964568"/>
                <a:gd name="connsiteX0" fmla="*/ 201456 w 506666"/>
                <a:gd name="connsiteY0" fmla="*/ 807500 h 810381"/>
                <a:gd name="connsiteX1" fmla="*/ 0 w 506666"/>
                <a:gd name="connsiteY1" fmla="*/ 15216 h 810381"/>
                <a:gd name="connsiteX2" fmla="*/ 506666 w 506666"/>
                <a:gd name="connsiteY2" fmla="*/ 0 h 810381"/>
                <a:gd name="connsiteX3" fmla="*/ 276867 w 506666"/>
                <a:gd name="connsiteY3" fmla="*/ 810381 h 810381"/>
                <a:gd name="connsiteX4" fmla="*/ 201456 w 506666"/>
                <a:gd name="connsiteY4" fmla="*/ 807500 h 810381"/>
                <a:gd name="connsiteX0" fmla="*/ 201456 w 506666"/>
                <a:gd name="connsiteY0" fmla="*/ 807500 h 811593"/>
                <a:gd name="connsiteX1" fmla="*/ 0 w 506666"/>
                <a:gd name="connsiteY1" fmla="*/ 15216 h 811593"/>
                <a:gd name="connsiteX2" fmla="*/ 506666 w 506666"/>
                <a:gd name="connsiteY2" fmla="*/ 0 h 811593"/>
                <a:gd name="connsiteX3" fmla="*/ 276867 w 506666"/>
                <a:gd name="connsiteY3" fmla="*/ 810381 h 811593"/>
                <a:gd name="connsiteX4" fmla="*/ 201456 w 506666"/>
                <a:gd name="connsiteY4" fmla="*/ 807500 h 811593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276867 w 506666"/>
                <a:gd name="connsiteY3" fmla="*/ 81038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45472 w 559302"/>
                <a:gd name="connsiteY0" fmla="*/ 807500 h 807500"/>
                <a:gd name="connsiteX1" fmla="*/ 52636 w 559302"/>
                <a:gd name="connsiteY1" fmla="*/ 7896 h 807500"/>
                <a:gd name="connsiteX2" fmla="*/ 559302 w 559302"/>
                <a:gd name="connsiteY2" fmla="*/ 0 h 807500"/>
                <a:gd name="connsiteX3" fmla="*/ 384402 w 559302"/>
                <a:gd name="connsiteY3" fmla="*/ 803061 h 807500"/>
                <a:gd name="connsiteX4" fmla="*/ 45472 w 559302"/>
                <a:gd name="connsiteY4" fmla="*/ 807500 h 807500"/>
                <a:gd name="connsiteX0" fmla="*/ 21974 w 535804"/>
                <a:gd name="connsiteY0" fmla="*/ 807500 h 807500"/>
                <a:gd name="connsiteX1" fmla="*/ 29138 w 535804"/>
                <a:gd name="connsiteY1" fmla="*/ 7896 h 807500"/>
                <a:gd name="connsiteX2" fmla="*/ 535804 w 535804"/>
                <a:gd name="connsiteY2" fmla="*/ 0 h 807500"/>
                <a:gd name="connsiteX3" fmla="*/ 360904 w 535804"/>
                <a:gd name="connsiteY3" fmla="*/ 803061 h 807500"/>
                <a:gd name="connsiteX4" fmla="*/ 21974 w 535804"/>
                <a:gd name="connsiteY4" fmla="*/ 807500 h 807500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7341"/>
                <a:gd name="connsiteX1" fmla="*/ 0 w 514180"/>
                <a:gd name="connsiteY1" fmla="*/ 0 h 577341"/>
                <a:gd name="connsiteX2" fmla="*/ 514180 w 514180"/>
                <a:gd name="connsiteY2" fmla="*/ 10891 h 577341"/>
                <a:gd name="connsiteX3" fmla="*/ 404259 w 514180"/>
                <a:gd name="connsiteY3" fmla="*/ 386400 h 577341"/>
                <a:gd name="connsiteX4" fmla="*/ 135770 w 514180"/>
                <a:gd name="connsiteY4" fmla="*/ 577341 h 577341"/>
                <a:gd name="connsiteX0" fmla="*/ 100781 w 514180"/>
                <a:gd name="connsiteY0" fmla="*/ 432218 h 432218"/>
                <a:gd name="connsiteX1" fmla="*/ 0 w 514180"/>
                <a:gd name="connsiteY1" fmla="*/ 0 h 432218"/>
                <a:gd name="connsiteX2" fmla="*/ 514180 w 514180"/>
                <a:gd name="connsiteY2" fmla="*/ 10891 h 432218"/>
                <a:gd name="connsiteX3" fmla="*/ 404259 w 514180"/>
                <a:gd name="connsiteY3" fmla="*/ 386400 h 432218"/>
                <a:gd name="connsiteX4" fmla="*/ 100781 w 514180"/>
                <a:gd name="connsiteY4" fmla="*/ 432218 h 432218"/>
                <a:gd name="connsiteX0" fmla="*/ 100781 w 514180"/>
                <a:gd name="connsiteY0" fmla="*/ 432218 h 432218"/>
                <a:gd name="connsiteX1" fmla="*/ 0 w 514180"/>
                <a:gd name="connsiteY1" fmla="*/ 0 h 432218"/>
                <a:gd name="connsiteX2" fmla="*/ 514180 w 514180"/>
                <a:gd name="connsiteY2" fmla="*/ 10891 h 432218"/>
                <a:gd name="connsiteX3" fmla="*/ 404259 w 514180"/>
                <a:gd name="connsiteY3" fmla="*/ 386400 h 432218"/>
                <a:gd name="connsiteX4" fmla="*/ 100781 w 514180"/>
                <a:gd name="connsiteY4" fmla="*/ 432218 h 432218"/>
                <a:gd name="connsiteX0" fmla="*/ 100781 w 514180"/>
                <a:gd name="connsiteY0" fmla="*/ 402193 h 402193"/>
                <a:gd name="connsiteX1" fmla="*/ 0 w 514180"/>
                <a:gd name="connsiteY1" fmla="*/ 0 h 402193"/>
                <a:gd name="connsiteX2" fmla="*/ 514180 w 514180"/>
                <a:gd name="connsiteY2" fmla="*/ 10891 h 402193"/>
                <a:gd name="connsiteX3" fmla="*/ 404259 w 514180"/>
                <a:gd name="connsiteY3" fmla="*/ 386400 h 402193"/>
                <a:gd name="connsiteX4" fmla="*/ 100781 w 514180"/>
                <a:gd name="connsiteY4" fmla="*/ 402193 h 40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80" h="402193">
                  <a:moveTo>
                    <a:pt x="100781" y="402193"/>
                  </a:moveTo>
                  <a:cubicBezTo>
                    <a:pt x="60584" y="194221"/>
                    <a:pt x="96631" y="442038"/>
                    <a:pt x="0" y="0"/>
                  </a:cubicBezTo>
                  <a:lnTo>
                    <a:pt x="514180" y="10891"/>
                  </a:lnTo>
                  <a:cubicBezTo>
                    <a:pt x="417353" y="348331"/>
                    <a:pt x="491637" y="89943"/>
                    <a:pt x="404259" y="386400"/>
                  </a:cubicBezTo>
                  <a:cubicBezTo>
                    <a:pt x="357814" y="390704"/>
                    <a:pt x="168880" y="400727"/>
                    <a:pt x="100781" y="402193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solidFill>
                  <a:srgbClr val="FFFFFF"/>
                </a:solidFill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931" name="Freeform 930">
              <a:extLst>
                <a:ext uri="{FF2B5EF4-FFF2-40B4-BE49-F238E27FC236}">
                  <a16:creationId xmlns:a16="http://schemas.microsoft.com/office/drawing/2014/main" id="{E78920D8-D684-1642-B41B-2CC538B9202E}"/>
                </a:ext>
              </a:extLst>
            </p:cNvPr>
            <p:cNvSpPr/>
            <p:nvPr/>
          </p:nvSpPr>
          <p:spPr>
            <a:xfrm>
              <a:off x="3561391" y="5433701"/>
              <a:ext cx="573087" cy="1015848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621064"/>
                <a:gd name="connsiteY0" fmla="*/ 973305 h 973305"/>
                <a:gd name="connsiteX1" fmla="*/ 0 w 621064"/>
                <a:gd name="connsiteY1" fmla="*/ 11688 h 973305"/>
                <a:gd name="connsiteX2" fmla="*/ 499610 w 621064"/>
                <a:gd name="connsiteY2" fmla="*/ 0 h 973305"/>
                <a:gd name="connsiteX3" fmla="*/ 558839 w 621064"/>
                <a:gd name="connsiteY3" fmla="*/ 754682 h 973305"/>
                <a:gd name="connsiteX4" fmla="*/ 197928 w 621064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1315828 h 1315828"/>
                <a:gd name="connsiteX1" fmla="*/ 0 w 558839"/>
                <a:gd name="connsiteY1" fmla="*/ 531414 h 1315828"/>
                <a:gd name="connsiteX2" fmla="*/ 506930 w 558839"/>
                <a:gd name="connsiteY2" fmla="*/ 0 h 1315828"/>
                <a:gd name="connsiteX3" fmla="*/ 558839 w 558839"/>
                <a:gd name="connsiteY3" fmla="*/ 1274408 h 1315828"/>
                <a:gd name="connsiteX4" fmla="*/ 370213 w 558839"/>
                <a:gd name="connsiteY4" fmla="*/ 1315828 h 1315828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94113"/>
                <a:gd name="connsiteY0" fmla="*/ 1097905 h 1179971"/>
                <a:gd name="connsiteX1" fmla="*/ 0 w 594113"/>
                <a:gd name="connsiteY1" fmla="*/ 4757 h 1179971"/>
                <a:gd name="connsiteX2" fmla="*/ 502783 w 594113"/>
                <a:gd name="connsiteY2" fmla="*/ 0 h 1179971"/>
                <a:gd name="connsiteX3" fmla="*/ 594113 w 594113"/>
                <a:gd name="connsiteY3" fmla="*/ 1179818 h 1179971"/>
                <a:gd name="connsiteX4" fmla="*/ 366066 w 594113"/>
                <a:gd name="connsiteY4" fmla="*/ 1097905 h 1179971"/>
                <a:gd name="connsiteX0" fmla="*/ 403236 w 594113"/>
                <a:gd name="connsiteY0" fmla="*/ 1215612 h 1215612"/>
                <a:gd name="connsiteX1" fmla="*/ 0 w 594113"/>
                <a:gd name="connsiteY1" fmla="*/ 4757 h 1215612"/>
                <a:gd name="connsiteX2" fmla="*/ 502783 w 594113"/>
                <a:gd name="connsiteY2" fmla="*/ 0 h 1215612"/>
                <a:gd name="connsiteX3" fmla="*/ 594113 w 594113"/>
                <a:gd name="connsiteY3" fmla="*/ 1179818 h 1215612"/>
                <a:gd name="connsiteX4" fmla="*/ 403236 w 594113"/>
                <a:gd name="connsiteY4" fmla="*/ 1215612 h 1215612"/>
                <a:gd name="connsiteX0" fmla="*/ 403236 w 574100"/>
                <a:gd name="connsiteY0" fmla="*/ 1215612 h 1215612"/>
                <a:gd name="connsiteX1" fmla="*/ 0 w 574100"/>
                <a:gd name="connsiteY1" fmla="*/ 4757 h 1215612"/>
                <a:gd name="connsiteX2" fmla="*/ 502783 w 574100"/>
                <a:gd name="connsiteY2" fmla="*/ 0 h 1215612"/>
                <a:gd name="connsiteX3" fmla="*/ 574100 w 574100"/>
                <a:gd name="connsiteY3" fmla="*/ 1014877 h 1215612"/>
                <a:gd name="connsiteX4" fmla="*/ 403236 w 574100"/>
                <a:gd name="connsiteY4" fmla="*/ 1215612 h 1215612"/>
                <a:gd name="connsiteX0" fmla="*/ 333190 w 574100"/>
                <a:gd name="connsiteY0" fmla="*/ 985695 h 1015244"/>
                <a:gd name="connsiteX1" fmla="*/ 0 w 574100"/>
                <a:gd name="connsiteY1" fmla="*/ 4757 h 1015244"/>
                <a:gd name="connsiteX2" fmla="*/ 502783 w 574100"/>
                <a:gd name="connsiteY2" fmla="*/ 0 h 1015244"/>
                <a:gd name="connsiteX3" fmla="*/ 574100 w 574100"/>
                <a:gd name="connsiteY3" fmla="*/ 1014877 h 1015244"/>
                <a:gd name="connsiteX4" fmla="*/ 333190 w 574100"/>
                <a:gd name="connsiteY4" fmla="*/ 985695 h 101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100" h="1015244">
                  <a:moveTo>
                    <a:pt x="333190" y="985695"/>
                  </a:moveTo>
                  <a:cubicBezTo>
                    <a:pt x="153901" y="433090"/>
                    <a:pt x="295574" y="908506"/>
                    <a:pt x="0" y="4757"/>
                  </a:cubicBezTo>
                  <a:cubicBezTo>
                    <a:pt x="166537" y="861"/>
                    <a:pt x="336246" y="3896"/>
                    <a:pt x="502783" y="0"/>
                  </a:cubicBezTo>
                  <a:cubicBezTo>
                    <a:pt x="555943" y="995541"/>
                    <a:pt x="537473" y="350120"/>
                    <a:pt x="574100" y="1014877"/>
                  </a:cubicBezTo>
                  <a:cubicBezTo>
                    <a:pt x="476415" y="1019182"/>
                    <a:pt x="529388" y="984229"/>
                    <a:pt x="333190" y="985695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solidFill>
                  <a:srgbClr val="FFFFFF"/>
                </a:solidFill>
                <a:latin typeface="Gill Sans MT"/>
                <a:ea typeface="+mn-ea"/>
                <a:cs typeface="+mn-cs"/>
              </a:endParaRPr>
            </a:p>
          </p:txBody>
        </p:sp>
        <p:grpSp>
          <p:nvGrpSpPr>
            <p:cNvPr id="932" name="Group 28">
              <a:extLst>
                <a:ext uri="{FF2B5EF4-FFF2-40B4-BE49-F238E27FC236}">
                  <a16:creationId xmlns:a16="http://schemas.microsoft.com/office/drawing/2014/main" id="{088ACE2A-7A5D-4F42-921C-CF157C2880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6416" y="3709935"/>
              <a:ext cx="1049338" cy="1739900"/>
              <a:chOff x="1856416" y="3709935"/>
              <a:chExt cx="1049338" cy="1739900"/>
            </a:xfrm>
          </p:grpSpPr>
          <p:sp>
            <p:nvSpPr>
              <p:cNvPr id="1017" name="Rectangle 1016">
                <a:extLst>
                  <a:ext uri="{FF2B5EF4-FFF2-40B4-BE49-F238E27FC236}">
                    <a16:creationId xmlns:a16="http://schemas.microsoft.com/office/drawing/2014/main" id="{F031C840-E404-B943-9DD7-6487F36B8BC7}"/>
                  </a:ext>
                </a:extLst>
              </p:cNvPr>
              <p:cNvSpPr/>
              <p:nvPr/>
            </p:nvSpPr>
            <p:spPr bwMode="auto">
              <a:xfrm rot="10800000">
                <a:off x="1867528" y="3957548"/>
                <a:ext cx="1027113" cy="611095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grpSp>
            <p:nvGrpSpPr>
              <p:cNvPr id="1018" name="Group 498">
                <a:extLst>
                  <a:ext uri="{FF2B5EF4-FFF2-40B4-BE49-F238E27FC236}">
                    <a16:creationId xmlns:a16="http://schemas.microsoft.com/office/drawing/2014/main" id="{11E4B476-A94C-6141-A48C-F22AAD7C573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58805" y="5088863"/>
                <a:ext cx="1035373" cy="360972"/>
                <a:chOff x="4128636" y="3606589"/>
                <a:chExt cx="568145" cy="338667"/>
              </a:xfrm>
            </p:grpSpPr>
            <p:sp>
              <p:nvSpPr>
                <p:cNvPr id="1032" name="Oval 1031">
                  <a:extLst>
                    <a:ext uri="{FF2B5EF4-FFF2-40B4-BE49-F238E27FC236}">
                      <a16:creationId xmlns:a16="http://schemas.microsoft.com/office/drawing/2014/main" id="{6285E922-4389-6747-873A-ED742F93B7B8}"/>
                    </a:ext>
                  </a:extLst>
                </p:cNvPr>
                <p:cNvSpPr/>
                <p:nvPr/>
              </p:nvSpPr>
              <p:spPr>
                <a:xfrm>
                  <a:off x="4129067" y="3720144"/>
                  <a:ext cx="567968" cy="224867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33" name="Rectangle 1032">
                  <a:extLst>
                    <a:ext uri="{FF2B5EF4-FFF2-40B4-BE49-F238E27FC236}">
                      <a16:creationId xmlns:a16="http://schemas.microsoft.com/office/drawing/2014/main" id="{681399F7-9F7D-8247-A86B-B0C42C17B7BD}"/>
                    </a:ext>
                  </a:extLst>
                </p:cNvPr>
                <p:cNvSpPr/>
                <p:nvPr/>
              </p:nvSpPr>
              <p:spPr>
                <a:xfrm>
                  <a:off x="4129067" y="3720144"/>
                  <a:ext cx="567968" cy="111689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34" name="Oval 1033">
                  <a:extLst>
                    <a:ext uri="{FF2B5EF4-FFF2-40B4-BE49-F238E27FC236}">
                      <a16:creationId xmlns:a16="http://schemas.microsoft.com/office/drawing/2014/main" id="{22EC9AA8-544A-8B4A-88A6-2074F49F53D4}"/>
                    </a:ext>
                  </a:extLst>
                </p:cNvPr>
                <p:cNvSpPr/>
                <p:nvPr/>
              </p:nvSpPr>
              <p:spPr>
                <a:xfrm>
                  <a:off x="4129067" y="3606966"/>
                  <a:ext cx="567968" cy="224867"/>
                </a:xfrm>
                <a:prstGeom prst="ellipse">
                  <a:avLst/>
                </a:prstGeom>
                <a:solidFill>
                  <a:srgbClr val="3333CC">
                    <a:lumMod val="60000"/>
                    <a:lumOff val="40000"/>
                    <a:alpha val="7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1035" name="Straight Connector 1034">
                  <a:extLst>
                    <a:ext uri="{FF2B5EF4-FFF2-40B4-BE49-F238E27FC236}">
                      <a16:creationId xmlns:a16="http://schemas.microsoft.com/office/drawing/2014/main" id="{C98CC5A1-6137-AD47-8DAD-1CE3995E4F4E}"/>
                    </a:ext>
                  </a:extLst>
                </p:cNvPr>
                <p:cNvCxnSpPr/>
                <p:nvPr/>
              </p:nvCxnSpPr>
              <p:spPr>
                <a:xfrm>
                  <a:off x="4697035" y="3720144"/>
                  <a:ext cx="0" cy="11168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1036" name="Straight Connector 1035">
                  <a:extLst>
                    <a:ext uri="{FF2B5EF4-FFF2-40B4-BE49-F238E27FC236}">
                      <a16:creationId xmlns:a16="http://schemas.microsoft.com/office/drawing/2014/main" id="{D6DBD6DE-4277-6E43-8F0F-101EA88CC186}"/>
                    </a:ext>
                  </a:extLst>
                </p:cNvPr>
                <p:cNvCxnSpPr/>
                <p:nvPr/>
              </p:nvCxnSpPr>
              <p:spPr>
                <a:xfrm>
                  <a:off x="4129067" y="3720144"/>
                  <a:ext cx="0" cy="11168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1019" name="Rectangle 1018">
                <a:extLst>
                  <a:ext uri="{FF2B5EF4-FFF2-40B4-BE49-F238E27FC236}">
                    <a16:creationId xmlns:a16="http://schemas.microsoft.com/office/drawing/2014/main" id="{511198B5-F79E-C74D-B56E-01ADB1EAA4C1}"/>
                  </a:ext>
                </a:extLst>
              </p:cNvPr>
              <p:cNvSpPr/>
              <p:nvPr/>
            </p:nvSpPr>
            <p:spPr bwMode="auto">
              <a:xfrm>
                <a:off x="1877053" y="4705148"/>
                <a:ext cx="1028700" cy="522210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40000"/>
                      <a:lumOff val="6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20" name="Straight Connector 1019">
                <a:extLst>
                  <a:ext uri="{FF2B5EF4-FFF2-40B4-BE49-F238E27FC236}">
                    <a16:creationId xmlns:a16="http://schemas.microsoft.com/office/drawing/2014/main" id="{D3ADC60A-D45A-1346-84AC-B4714AE1CB27}"/>
                  </a:ext>
                </a:extLst>
              </p:cNvPr>
              <p:cNvCxnSpPr/>
              <p:nvPr/>
            </p:nvCxnSpPr>
            <p:spPr bwMode="auto">
              <a:xfrm>
                <a:off x="1861178" y="3981356"/>
                <a:ext cx="17463" cy="1301555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cxnSp>
            <p:nvCxnSpPr>
              <p:cNvPr id="1021" name="Straight Connector 1020">
                <a:extLst>
                  <a:ext uri="{FF2B5EF4-FFF2-40B4-BE49-F238E27FC236}">
                    <a16:creationId xmlns:a16="http://schemas.microsoft.com/office/drawing/2014/main" id="{8C732665-0AF3-514A-8491-058D584AA66C}"/>
                  </a:ext>
                </a:extLst>
              </p:cNvPr>
              <p:cNvCxnSpPr/>
              <p:nvPr/>
            </p:nvCxnSpPr>
            <p:spPr bwMode="auto">
              <a:xfrm flipH="1">
                <a:off x="2894641" y="3971833"/>
                <a:ext cx="6350" cy="1269810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1022" name="Group 504">
                <a:extLst>
                  <a:ext uri="{FF2B5EF4-FFF2-40B4-BE49-F238E27FC236}">
                    <a16:creationId xmlns:a16="http://schemas.microsoft.com/office/drawing/2014/main" id="{87E38306-3DC6-B044-991D-BEE6F6FD2E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56416" y="3709935"/>
                <a:ext cx="1044712" cy="399063"/>
                <a:chOff x="2183302" y="1574638"/>
                <a:chExt cx="1200154" cy="430218"/>
              </a:xfrm>
            </p:grpSpPr>
            <p:sp>
              <p:nvSpPr>
                <p:cNvPr id="1023" name="Oval 1022">
                  <a:extLst>
                    <a:ext uri="{FF2B5EF4-FFF2-40B4-BE49-F238E27FC236}">
                      <a16:creationId xmlns:a16="http://schemas.microsoft.com/office/drawing/2014/main" id="{55E5FA1C-CAB4-8341-8DAA-EDAE9CFD84E2}"/>
                    </a:ext>
                  </a:extLst>
                </p:cNvPr>
                <p:cNvSpPr/>
                <p:nvPr/>
              </p:nvSpPr>
              <p:spPr bwMode="auto">
                <a:xfrm flipV="1">
                  <a:off x="2185125" y="1689286"/>
                  <a:ext cx="1196349" cy="31485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20000"/>
                        <a:lumOff val="80000"/>
                      </a:srgbClr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24" name="Rectangle 1023">
                  <a:extLst>
                    <a:ext uri="{FF2B5EF4-FFF2-40B4-BE49-F238E27FC236}">
                      <a16:creationId xmlns:a16="http://schemas.microsoft.com/office/drawing/2014/main" id="{44108165-9E65-5F4A-BAAB-C6ACE38D3C65}"/>
                    </a:ext>
                  </a:extLst>
                </p:cNvPr>
                <p:cNvSpPr/>
                <p:nvPr/>
              </p:nvSpPr>
              <p:spPr bwMode="auto">
                <a:xfrm>
                  <a:off x="2183302" y="1735489"/>
                  <a:ext cx="1198172" cy="112938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25" name="Oval 1024">
                  <a:extLst>
                    <a:ext uri="{FF2B5EF4-FFF2-40B4-BE49-F238E27FC236}">
                      <a16:creationId xmlns:a16="http://schemas.microsoft.com/office/drawing/2014/main" id="{5220D9A0-FC71-C848-AA4B-AC3EAD73DB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3302" y="1574638"/>
                  <a:ext cx="1196349" cy="314857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26" name="Freeform 1025">
                  <a:extLst>
                    <a:ext uri="{FF2B5EF4-FFF2-40B4-BE49-F238E27FC236}">
                      <a16:creationId xmlns:a16="http://schemas.microsoft.com/office/drawing/2014/main" id="{0E8501FC-8102-1648-8958-E425AC1A0FB8}"/>
                    </a:ext>
                  </a:extLst>
                </p:cNvPr>
                <p:cNvSpPr/>
                <p:nvPr/>
              </p:nvSpPr>
              <p:spPr bwMode="auto">
                <a:xfrm>
                  <a:off x="2489684" y="1670464"/>
                  <a:ext cx="581761" cy="157429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27" name="Freeform 1026">
                  <a:extLst>
                    <a:ext uri="{FF2B5EF4-FFF2-40B4-BE49-F238E27FC236}">
                      <a16:creationId xmlns:a16="http://schemas.microsoft.com/office/drawing/2014/main" id="{AF49A14A-FE33-EB4B-ADEA-BA7B348615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9501" y="1629396"/>
                  <a:ext cx="703949" cy="111226"/>
                </a:xfrm>
                <a:custGeom>
                  <a:avLst/>
                  <a:gdLst>
                    <a:gd name="T0" fmla="*/ 0 w 3723451"/>
                    <a:gd name="T1" fmla="*/ 27211 h 932950"/>
                    <a:gd name="T2" fmla="*/ 123865 w 3723451"/>
                    <a:gd name="T3" fmla="*/ 321 h 932950"/>
                    <a:gd name="T4" fmla="*/ 350850 w 3723451"/>
                    <a:gd name="T5" fmla="*/ 62061 h 932950"/>
                    <a:gd name="T6" fmla="*/ 567397 w 3723451"/>
                    <a:gd name="T7" fmla="*/ 0 h 932950"/>
                    <a:gd name="T8" fmla="*/ 703949 w 3723451"/>
                    <a:gd name="T9" fmla="*/ 24696 h 932950"/>
                    <a:gd name="T10" fmla="*/ 602354 w 3723451"/>
                    <a:gd name="T11" fmla="*/ 55064 h 932950"/>
                    <a:gd name="T12" fmla="*/ 569645 w 3723451"/>
                    <a:gd name="T13" fmla="*/ 46877 h 932950"/>
                    <a:gd name="T14" fmla="*/ 354838 w 3723451"/>
                    <a:gd name="T15" fmla="*/ 111226 h 932950"/>
                    <a:gd name="T16" fmla="*/ 134536 w 3723451"/>
                    <a:gd name="T17" fmla="*/ 49244 h 932950"/>
                    <a:gd name="T18" fmla="*/ 98918 w 3723451"/>
                    <a:gd name="T19" fmla="*/ 55934 h 932950"/>
                    <a:gd name="T20" fmla="*/ 0 w 3723451"/>
                    <a:gd name="T21" fmla="*/ 27211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28" name="Freeform 1027">
                  <a:extLst>
                    <a:ext uri="{FF2B5EF4-FFF2-40B4-BE49-F238E27FC236}">
                      <a16:creationId xmlns:a16="http://schemas.microsoft.com/office/drawing/2014/main" id="{FEBE179E-02E9-C64E-89FC-F45503783F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722" y="1723510"/>
                  <a:ext cx="257143" cy="95826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7143 w 1366596"/>
                    <a:gd name="T3" fmla="*/ 74047 h 809868"/>
                    <a:gd name="T4" fmla="*/ 162771 w 1366596"/>
                    <a:gd name="T5" fmla="*/ 95826 h 809868"/>
                    <a:gd name="T6" fmla="*/ 866 w 1366596"/>
                    <a:gd name="T7" fmla="*/ 50635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29" name="Freeform 1028">
                  <a:extLst>
                    <a:ext uri="{FF2B5EF4-FFF2-40B4-BE49-F238E27FC236}">
                      <a16:creationId xmlns:a16="http://schemas.microsoft.com/office/drawing/2014/main" id="{56DF1AAD-D538-1C44-A286-465AD81A04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6736" y="1725222"/>
                  <a:ext cx="255318" cy="94114"/>
                </a:xfrm>
                <a:custGeom>
                  <a:avLst/>
                  <a:gdLst>
                    <a:gd name="T0" fmla="*/ 251832 w 1348191"/>
                    <a:gd name="T1" fmla="*/ 0 h 791462"/>
                    <a:gd name="T2" fmla="*/ 255318 w 1348191"/>
                    <a:gd name="T3" fmla="*/ 45415 h 791462"/>
                    <a:gd name="T4" fmla="*/ 92368 w 1348191"/>
                    <a:gd name="T5" fmla="*/ 94114 h 791462"/>
                    <a:gd name="T6" fmla="*/ 0 w 1348191"/>
                    <a:gd name="T7" fmla="*/ 72774 h 791462"/>
                    <a:gd name="T8" fmla="*/ 251832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1030" name="Straight Connector 1029">
                  <a:extLst>
                    <a:ext uri="{FF2B5EF4-FFF2-40B4-BE49-F238E27FC236}">
                      <a16:creationId xmlns:a16="http://schemas.microsoft.com/office/drawing/2014/main" id="{60701F8E-3F5A-734C-A498-AA55BCD5CFE1}"/>
                    </a:ext>
                  </a:extLst>
                </p:cNvPr>
                <p:cNvCxnSpPr>
                  <a:cxnSpLocks noChangeShapeType="1"/>
                  <a:endCxn id="1025" idx="2"/>
                </p:cNvCxnSpPr>
                <p:nvPr/>
              </p:nvCxnSpPr>
              <p:spPr bwMode="auto">
                <a:xfrm flipH="1" flipV="1">
                  <a:off x="2183302" y="1732067"/>
                  <a:ext cx="1823" cy="12149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031" name="Straight Connector 1030">
                  <a:extLst>
                    <a:ext uri="{FF2B5EF4-FFF2-40B4-BE49-F238E27FC236}">
                      <a16:creationId xmlns:a16="http://schemas.microsoft.com/office/drawing/2014/main" id="{299ED768-B7C5-C447-A0CA-015C1D4D47F2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81474" y="1728644"/>
                  <a:ext cx="1824" cy="12149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933" name="Group 29">
              <a:extLst>
                <a:ext uri="{FF2B5EF4-FFF2-40B4-BE49-F238E27FC236}">
                  <a16:creationId xmlns:a16="http://schemas.microsoft.com/office/drawing/2014/main" id="{BE1E7CEF-FBEC-2040-A3E0-0EBB60746A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6154" y="3862335"/>
              <a:ext cx="514350" cy="1670050"/>
              <a:chOff x="3566154" y="3862335"/>
              <a:chExt cx="514350" cy="1670050"/>
            </a:xfrm>
          </p:grpSpPr>
          <p:sp>
            <p:nvSpPr>
              <p:cNvPr id="997" name="Rectangle 996">
                <a:extLst>
                  <a:ext uri="{FF2B5EF4-FFF2-40B4-BE49-F238E27FC236}">
                    <a16:creationId xmlns:a16="http://schemas.microsoft.com/office/drawing/2014/main" id="{7F242236-8B77-9144-8038-81B9BCAB1509}"/>
                  </a:ext>
                </a:extLst>
              </p:cNvPr>
              <p:cNvSpPr/>
              <p:nvPr/>
            </p:nvSpPr>
            <p:spPr bwMode="auto">
              <a:xfrm rot="10800000">
                <a:off x="3569201" y="3946092"/>
                <a:ext cx="498084" cy="628647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98" name="Straight Connector 997">
                <a:extLst>
                  <a:ext uri="{FF2B5EF4-FFF2-40B4-BE49-F238E27FC236}">
                    <a16:creationId xmlns:a16="http://schemas.microsoft.com/office/drawing/2014/main" id="{855E433C-9E28-D243-A7F8-5DC166631717}"/>
                  </a:ext>
                </a:extLst>
              </p:cNvPr>
              <p:cNvCxnSpPr/>
              <p:nvPr/>
            </p:nvCxnSpPr>
            <p:spPr bwMode="auto">
              <a:xfrm flipH="1">
                <a:off x="4078916" y="4019450"/>
                <a:ext cx="1587" cy="1365045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99" name="Group 552">
                <a:extLst>
                  <a:ext uri="{FF2B5EF4-FFF2-40B4-BE49-F238E27FC236}">
                    <a16:creationId xmlns:a16="http://schemas.microsoft.com/office/drawing/2014/main" id="{2095E3B0-B1DF-9747-A4B6-739AFCB17C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71302" y="5310688"/>
                <a:ext cx="507588" cy="221697"/>
                <a:chOff x="4128636" y="3606589"/>
                <a:chExt cx="568145" cy="338667"/>
              </a:xfrm>
            </p:grpSpPr>
            <p:sp>
              <p:nvSpPr>
                <p:cNvPr id="1012" name="Oval 1011">
                  <a:extLst>
                    <a:ext uri="{FF2B5EF4-FFF2-40B4-BE49-F238E27FC236}">
                      <a16:creationId xmlns:a16="http://schemas.microsoft.com/office/drawing/2014/main" id="{77BE98D0-B8F8-0542-81BA-550DCDDBED58}"/>
                    </a:ext>
                  </a:extLst>
                </p:cNvPr>
                <p:cNvSpPr/>
                <p:nvPr/>
              </p:nvSpPr>
              <p:spPr>
                <a:xfrm>
                  <a:off x="4128204" y="3719337"/>
                  <a:ext cx="568606" cy="225500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13" name="Rectangle 1012">
                  <a:extLst>
                    <a:ext uri="{FF2B5EF4-FFF2-40B4-BE49-F238E27FC236}">
                      <a16:creationId xmlns:a16="http://schemas.microsoft.com/office/drawing/2014/main" id="{FF81DF11-B403-0242-9BBF-4028E5002511}"/>
                    </a:ext>
                  </a:extLst>
                </p:cNvPr>
                <p:cNvSpPr/>
                <p:nvPr/>
              </p:nvSpPr>
              <p:spPr>
                <a:xfrm>
                  <a:off x="4128204" y="3719337"/>
                  <a:ext cx="568606" cy="111537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14" name="Oval 1013">
                  <a:extLst>
                    <a:ext uri="{FF2B5EF4-FFF2-40B4-BE49-F238E27FC236}">
                      <a16:creationId xmlns:a16="http://schemas.microsoft.com/office/drawing/2014/main" id="{DA7CD07E-7BFA-EA40-A63C-19BD545F9FBB}"/>
                    </a:ext>
                  </a:extLst>
                </p:cNvPr>
                <p:cNvSpPr/>
                <p:nvPr/>
              </p:nvSpPr>
              <p:spPr>
                <a:xfrm>
                  <a:off x="4128204" y="3600527"/>
                  <a:ext cx="568606" cy="230348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1015" name="Straight Connector 1014">
                  <a:extLst>
                    <a:ext uri="{FF2B5EF4-FFF2-40B4-BE49-F238E27FC236}">
                      <a16:creationId xmlns:a16="http://schemas.microsoft.com/office/drawing/2014/main" id="{B2F8B11B-A555-1F4E-A7E6-540E16F7A0A8}"/>
                    </a:ext>
                  </a:extLst>
                </p:cNvPr>
                <p:cNvCxnSpPr/>
                <p:nvPr/>
              </p:nvCxnSpPr>
              <p:spPr>
                <a:xfrm>
                  <a:off x="4696810" y="3719337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1016" name="Straight Connector 1015">
                  <a:extLst>
                    <a:ext uri="{FF2B5EF4-FFF2-40B4-BE49-F238E27FC236}">
                      <a16:creationId xmlns:a16="http://schemas.microsoft.com/office/drawing/2014/main" id="{DC5D2573-EDE8-D044-BD08-61DD678EC15B}"/>
                    </a:ext>
                  </a:extLst>
                </p:cNvPr>
                <p:cNvCxnSpPr/>
                <p:nvPr/>
              </p:nvCxnSpPr>
              <p:spPr>
                <a:xfrm>
                  <a:off x="4128204" y="3719337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1000" name="Rectangle 999">
                <a:extLst>
                  <a:ext uri="{FF2B5EF4-FFF2-40B4-BE49-F238E27FC236}">
                    <a16:creationId xmlns:a16="http://schemas.microsoft.com/office/drawing/2014/main" id="{1CD2ADDF-DE6E-274D-9173-D493921DFE9F}"/>
                  </a:ext>
                </a:extLst>
              </p:cNvPr>
              <p:cNvSpPr/>
              <p:nvPr/>
            </p:nvSpPr>
            <p:spPr bwMode="auto">
              <a:xfrm>
                <a:off x="3572503" y="4574992"/>
                <a:ext cx="496888" cy="812678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01" name="Straight Connector 1000">
                <a:extLst>
                  <a:ext uri="{FF2B5EF4-FFF2-40B4-BE49-F238E27FC236}">
                    <a16:creationId xmlns:a16="http://schemas.microsoft.com/office/drawing/2014/main" id="{3926DE25-E9FB-D540-98B7-27C7DBB56A43}"/>
                  </a:ext>
                </a:extLst>
              </p:cNvPr>
              <p:cNvCxnSpPr/>
              <p:nvPr/>
            </p:nvCxnSpPr>
            <p:spPr bwMode="auto">
              <a:xfrm flipH="1">
                <a:off x="3566153" y="4027387"/>
                <a:ext cx="3175" cy="1450757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1002" name="Group 538">
                <a:extLst>
                  <a:ext uri="{FF2B5EF4-FFF2-40B4-BE49-F238E27FC236}">
                    <a16:creationId xmlns:a16="http://schemas.microsoft.com/office/drawing/2014/main" id="{FA32E138-3569-9943-8F38-8BFBBEE94E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68667" y="3862335"/>
                <a:ext cx="503828" cy="248249"/>
                <a:chOff x="2183302" y="1564542"/>
                <a:chExt cx="1200154" cy="440314"/>
              </a:xfrm>
            </p:grpSpPr>
            <p:sp>
              <p:nvSpPr>
                <p:cNvPr id="1003" name="Oval 1002">
                  <a:extLst>
                    <a:ext uri="{FF2B5EF4-FFF2-40B4-BE49-F238E27FC236}">
                      <a16:creationId xmlns:a16="http://schemas.microsoft.com/office/drawing/2014/main" id="{172BF76E-3582-364D-ACA4-688518FFF091}"/>
                    </a:ext>
                  </a:extLst>
                </p:cNvPr>
                <p:cNvSpPr/>
                <p:nvPr/>
              </p:nvSpPr>
              <p:spPr bwMode="auto">
                <a:xfrm flipV="1">
                  <a:off x="2188659" y="1691189"/>
                  <a:ext cx="1194966" cy="3124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04" name="Rectangle 1003">
                  <a:extLst>
                    <a:ext uri="{FF2B5EF4-FFF2-40B4-BE49-F238E27FC236}">
                      <a16:creationId xmlns:a16="http://schemas.microsoft.com/office/drawing/2014/main" id="{3A78A2F4-E393-6E42-BE3F-0FCA6714AEB4}"/>
                    </a:ext>
                  </a:extLst>
                </p:cNvPr>
                <p:cNvSpPr/>
                <p:nvPr/>
              </p:nvSpPr>
              <p:spPr bwMode="auto">
                <a:xfrm>
                  <a:off x="2184877" y="1736233"/>
                  <a:ext cx="1198749" cy="112612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05" name="Oval 1004">
                  <a:extLst>
                    <a:ext uri="{FF2B5EF4-FFF2-40B4-BE49-F238E27FC236}">
                      <a16:creationId xmlns:a16="http://schemas.microsoft.com/office/drawing/2014/main" id="{940143FD-143D-914C-BE2C-37F2F665D2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4877" y="1564501"/>
                  <a:ext cx="1194966" cy="312497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06" name="Freeform 1005">
                  <a:extLst>
                    <a:ext uri="{FF2B5EF4-FFF2-40B4-BE49-F238E27FC236}">
                      <a16:creationId xmlns:a16="http://schemas.microsoft.com/office/drawing/2014/main" id="{E3E8B10C-6B82-EC4C-A959-82D1FA770D43}"/>
                    </a:ext>
                  </a:extLst>
                </p:cNvPr>
                <p:cNvSpPr/>
                <p:nvPr/>
              </p:nvSpPr>
              <p:spPr bwMode="auto">
                <a:xfrm>
                  <a:off x="2491182" y="1671482"/>
                  <a:ext cx="582357" cy="1548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007" name="Freeform 1006">
                  <a:extLst>
                    <a:ext uri="{FF2B5EF4-FFF2-40B4-BE49-F238E27FC236}">
                      <a16:creationId xmlns:a16="http://schemas.microsoft.com/office/drawing/2014/main" id="{0B23900C-40C2-5447-A8A5-DB9E4C1FBD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678" y="1629252"/>
                  <a:ext cx="703366" cy="109797"/>
                </a:xfrm>
                <a:custGeom>
                  <a:avLst/>
                  <a:gdLst>
                    <a:gd name="T0" fmla="*/ 0 w 3723451"/>
                    <a:gd name="T1" fmla="*/ 26862 h 932950"/>
                    <a:gd name="T2" fmla="*/ 123762 w 3723451"/>
                    <a:gd name="T3" fmla="*/ 317 h 932950"/>
                    <a:gd name="T4" fmla="*/ 350560 w 3723451"/>
                    <a:gd name="T5" fmla="*/ 61264 h 932950"/>
                    <a:gd name="T6" fmla="*/ 566927 w 3723451"/>
                    <a:gd name="T7" fmla="*/ 0 h 932950"/>
                    <a:gd name="T8" fmla="*/ 703366 w 3723451"/>
                    <a:gd name="T9" fmla="*/ 24379 h 932950"/>
                    <a:gd name="T10" fmla="*/ 601856 w 3723451"/>
                    <a:gd name="T11" fmla="*/ 54357 h 932950"/>
                    <a:gd name="T12" fmla="*/ 569173 w 3723451"/>
                    <a:gd name="T13" fmla="*/ 46275 h 932950"/>
                    <a:gd name="T14" fmla="*/ 354544 w 3723451"/>
                    <a:gd name="T15" fmla="*/ 109797 h 932950"/>
                    <a:gd name="T16" fmla="*/ 134425 w 3723451"/>
                    <a:gd name="T17" fmla="*/ 48612 h 932950"/>
                    <a:gd name="T18" fmla="*/ 98836 w 3723451"/>
                    <a:gd name="T19" fmla="*/ 55215 h 932950"/>
                    <a:gd name="T20" fmla="*/ 0 w 3723451"/>
                    <a:gd name="T21" fmla="*/ 26862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08" name="Freeform 1007">
                  <a:extLst>
                    <a:ext uri="{FF2B5EF4-FFF2-40B4-BE49-F238E27FC236}">
                      <a16:creationId xmlns:a16="http://schemas.microsoft.com/office/drawing/2014/main" id="{8EDB510B-0DD2-AE4F-82C5-7A7D8DC924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025" y="1722158"/>
                  <a:ext cx="260925" cy="95720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60925 w 1366596"/>
                    <a:gd name="T3" fmla="*/ 73965 h 809868"/>
                    <a:gd name="T4" fmla="*/ 165165 w 1366596"/>
                    <a:gd name="T5" fmla="*/ 95720 h 809868"/>
                    <a:gd name="T6" fmla="*/ 878 w 1366596"/>
                    <a:gd name="T7" fmla="*/ 50579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09" name="Freeform 1008">
                  <a:extLst>
                    <a:ext uri="{FF2B5EF4-FFF2-40B4-BE49-F238E27FC236}">
                      <a16:creationId xmlns:a16="http://schemas.microsoft.com/office/drawing/2014/main" id="{8DBE17FA-57C2-EB4B-A9B7-514F4336E2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332" y="1724972"/>
                  <a:ext cx="253364" cy="95720"/>
                </a:xfrm>
                <a:custGeom>
                  <a:avLst/>
                  <a:gdLst>
                    <a:gd name="T0" fmla="*/ 249905 w 1348191"/>
                    <a:gd name="T1" fmla="*/ 0 h 791462"/>
                    <a:gd name="T2" fmla="*/ 253364 w 1348191"/>
                    <a:gd name="T3" fmla="*/ 46190 h 791462"/>
                    <a:gd name="T4" fmla="*/ 91661 w 1348191"/>
                    <a:gd name="T5" fmla="*/ 95720 h 791462"/>
                    <a:gd name="T6" fmla="*/ 0 w 1348191"/>
                    <a:gd name="T7" fmla="*/ 74016 h 791462"/>
                    <a:gd name="T8" fmla="*/ 249905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1010" name="Straight Connector 1009">
                  <a:extLst>
                    <a:ext uri="{FF2B5EF4-FFF2-40B4-BE49-F238E27FC236}">
                      <a16:creationId xmlns:a16="http://schemas.microsoft.com/office/drawing/2014/main" id="{6D72BFF1-097B-E940-AAD0-E8A2E1D2A096}"/>
                    </a:ext>
                  </a:extLst>
                </p:cNvPr>
                <p:cNvCxnSpPr>
                  <a:cxnSpLocks noChangeShapeType="1"/>
                  <a:endCxn id="1005" idx="2"/>
                </p:cNvCxnSpPr>
                <p:nvPr/>
              </p:nvCxnSpPr>
              <p:spPr bwMode="auto">
                <a:xfrm flipH="1" flipV="1">
                  <a:off x="2184877" y="1722158"/>
                  <a:ext cx="3783" cy="12105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011" name="Straight Connector 1010">
                  <a:extLst>
                    <a:ext uri="{FF2B5EF4-FFF2-40B4-BE49-F238E27FC236}">
                      <a16:creationId xmlns:a16="http://schemas.microsoft.com/office/drawing/2014/main" id="{088863E0-982B-8A4D-853F-851CE3F1F144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42" y="1727788"/>
                  <a:ext cx="3783" cy="12105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934" name="Group 30">
              <a:extLst>
                <a:ext uri="{FF2B5EF4-FFF2-40B4-BE49-F238E27FC236}">
                  <a16:creationId xmlns:a16="http://schemas.microsoft.com/office/drawing/2014/main" id="{B108AACE-03DC-254D-AC34-727FF075B8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48791" y="3867098"/>
              <a:ext cx="514350" cy="1670050"/>
              <a:chOff x="4348791" y="3867098"/>
              <a:chExt cx="514350" cy="1670050"/>
            </a:xfrm>
          </p:grpSpPr>
          <p:sp>
            <p:nvSpPr>
              <p:cNvPr id="977" name="Rectangle 976">
                <a:extLst>
                  <a:ext uri="{FF2B5EF4-FFF2-40B4-BE49-F238E27FC236}">
                    <a16:creationId xmlns:a16="http://schemas.microsoft.com/office/drawing/2014/main" id="{B0F9C3E9-A467-3F42-B81A-4399A9B977B8}"/>
                  </a:ext>
                </a:extLst>
              </p:cNvPr>
              <p:cNvSpPr/>
              <p:nvPr/>
            </p:nvSpPr>
            <p:spPr bwMode="auto">
              <a:xfrm rot="10800000">
                <a:off x="4351838" y="3950855"/>
                <a:ext cx="498084" cy="628647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78" name="Straight Connector 977">
                <a:extLst>
                  <a:ext uri="{FF2B5EF4-FFF2-40B4-BE49-F238E27FC236}">
                    <a16:creationId xmlns:a16="http://schemas.microsoft.com/office/drawing/2014/main" id="{20B4E373-A127-2049-BBD2-5D8AFBDD7F00}"/>
                  </a:ext>
                </a:extLst>
              </p:cNvPr>
              <p:cNvCxnSpPr/>
              <p:nvPr/>
            </p:nvCxnSpPr>
            <p:spPr bwMode="auto">
              <a:xfrm flipH="1">
                <a:off x="4861553" y="4024212"/>
                <a:ext cx="1588" cy="1365045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79" name="Group 580">
                <a:extLst>
                  <a:ext uri="{FF2B5EF4-FFF2-40B4-BE49-F238E27FC236}">
                    <a16:creationId xmlns:a16="http://schemas.microsoft.com/office/drawing/2014/main" id="{3A9D8F64-E0EA-B742-94C4-1BEB4135EA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53939" y="5315451"/>
                <a:ext cx="507588" cy="221697"/>
                <a:chOff x="4128636" y="3606589"/>
                <a:chExt cx="568145" cy="338667"/>
              </a:xfrm>
            </p:grpSpPr>
            <p:sp>
              <p:nvSpPr>
                <p:cNvPr id="992" name="Oval 991">
                  <a:extLst>
                    <a:ext uri="{FF2B5EF4-FFF2-40B4-BE49-F238E27FC236}">
                      <a16:creationId xmlns:a16="http://schemas.microsoft.com/office/drawing/2014/main" id="{74425C53-433E-6F47-8B0C-9F4C8E916E2E}"/>
                    </a:ext>
                  </a:extLst>
                </p:cNvPr>
                <p:cNvSpPr/>
                <p:nvPr/>
              </p:nvSpPr>
              <p:spPr>
                <a:xfrm>
                  <a:off x="4128204" y="3719336"/>
                  <a:ext cx="568606" cy="225498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93" name="Rectangle 992">
                  <a:extLst>
                    <a:ext uri="{FF2B5EF4-FFF2-40B4-BE49-F238E27FC236}">
                      <a16:creationId xmlns:a16="http://schemas.microsoft.com/office/drawing/2014/main" id="{A0400564-35E9-0947-9C64-641EDF9EEAFA}"/>
                    </a:ext>
                  </a:extLst>
                </p:cNvPr>
                <p:cNvSpPr/>
                <p:nvPr/>
              </p:nvSpPr>
              <p:spPr>
                <a:xfrm>
                  <a:off x="4128204" y="3719336"/>
                  <a:ext cx="568606" cy="111537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94" name="Oval 993">
                  <a:extLst>
                    <a:ext uri="{FF2B5EF4-FFF2-40B4-BE49-F238E27FC236}">
                      <a16:creationId xmlns:a16="http://schemas.microsoft.com/office/drawing/2014/main" id="{56DE4CA9-0BD6-4744-AD30-73684267516E}"/>
                    </a:ext>
                  </a:extLst>
                </p:cNvPr>
                <p:cNvSpPr/>
                <p:nvPr/>
              </p:nvSpPr>
              <p:spPr>
                <a:xfrm>
                  <a:off x="4128204" y="3600524"/>
                  <a:ext cx="568606" cy="230349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95" name="Straight Connector 994">
                  <a:extLst>
                    <a:ext uri="{FF2B5EF4-FFF2-40B4-BE49-F238E27FC236}">
                      <a16:creationId xmlns:a16="http://schemas.microsoft.com/office/drawing/2014/main" id="{0A9628A0-82B0-154A-AC0C-91A2584C6F9D}"/>
                    </a:ext>
                  </a:extLst>
                </p:cNvPr>
                <p:cNvCxnSpPr/>
                <p:nvPr/>
              </p:nvCxnSpPr>
              <p:spPr>
                <a:xfrm>
                  <a:off x="4696810" y="3719336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996" name="Straight Connector 995">
                  <a:extLst>
                    <a:ext uri="{FF2B5EF4-FFF2-40B4-BE49-F238E27FC236}">
                      <a16:creationId xmlns:a16="http://schemas.microsoft.com/office/drawing/2014/main" id="{88F83DD9-96B0-3640-BF70-6737E76C9760}"/>
                    </a:ext>
                  </a:extLst>
                </p:cNvPr>
                <p:cNvCxnSpPr/>
                <p:nvPr/>
              </p:nvCxnSpPr>
              <p:spPr>
                <a:xfrm>
                  <a:off x="4128204" y="3719336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980" name="Rectangle 979">
                <a:extLst>
                  <a:ext uri="{FF2B5EF4-FFF2-40B4-BE49-F238E27FC236}">
                    <a16:creationId xmlns:a16="http://schemas.microsoft.com/office/drawing/2014/main" id="{F00ED881-B944-FC48-9E88-0D81D2145925}"/>
                  </a:ext>
                </a:extLst>
              </p:cNvPr>
              <p:cNvSpPr/>
              <p:nvPr/>
            </p:nvSpPr>
            <p:spPr bwMode="auto">
              <a:xfrm>
                <a:off x="4355141" y="4579754"/>
                <a:ext cx="496887" cy="812678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81" name="Straight Connector 980">
                <a:extLst>
                  <a:ext uri="{FF2B5EF4-FFF2-40B4-BE49-F238E27FC236}">
                    <a16:creationId xmlns:a16="http://schemas.microsoft.com/office/drawing/2014/main" id="{7CCAB184-9AE2-7B4C-80D2-9640964D0371}"/>
                  </a:ext>
                </a:extLst>
              </p:cNvPr>
              <p:cNvCxnSpPr/>
              <p:nvPr/>
            </p:nvCxnSpPr>
            <p:spPr bwMode="auto">
              <a:xfrm flipH="1">
                <a:off x="4348791" y="4032148"/>
                <a:ext cx="3175" cy="1450757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82" name="Group 568">
                <a:extLst>
                  <a:ext uri="{FF2B5EF4-FFF2-40B4-BE49-F238E27FC236}">
                    <a16:creationId xmlns:a16="http://schemas.microsoft.com/office/drawing/2014/main" id="{2939B129-2D0A-934E-82CE-DFAE38C58E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51304" y="3867098"/>
                <a:ext cx="503828" cy="248249"/>
                <a:chOff x="2183302" y="1564542"/>
                <a:chExt cx="1200154" cy="440314"/>
              </a:xfrm>
            </p:grpSpPr>
            <p:sp>
              <p:nvSpPr>
                <p:cNvPr id="983" name="Oval 982">
                  <a:extLst>
                    <a:ext uri="{FF2B5EF4-FFF2-40B4-BE49-F238E27FC236}">
                      <a16:creationId xmlns:a16="http://schemas.microsoft.com/office/drawing/2014/main" id="{6A8F745B-1D4E-4F4F-BEFA-6144E5BDE2F6}"/>
                    </a:ext>
                  </a:extLst>
                </p:cNvPr>
                <p:cNvSpPr/>
                <p:nvPr/>
              </p:nvSpPr>
              <p:spPr bwMode="auto">
                <a:xfrm flipV="1">
                  <a:off x="2188659" y="1691187"/>
                  <a:ext cx="1194966" cy="31249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84" name="Rectangle 983">
                  <a:extLst>
                    <a:ext uri="{FF2B5EF4-FFF2-40B4-BE49-F238E27FC236}">
                      <a16:creationId xmlns:a16="http://schemas.microsoft.com/office/drawing/2014/main" id="{9C90A1F3-B2A8-9548-8E8B-D7BD57307905}"/>
                    </a:ext>
                  </a:extLst>
                </p:cNvPr>
                <p:cNvSpPr/>
                <p:nvPr/>
              </p:nvSpPr>
              <p:spPr bwMode="auto">
                <a:xfrm>
                  <a:off x="2184879" y="1736232"/>
                  <a:ext cx="1198746" cy="112612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85" name="Oval 984">
                  <a:extLst>
                    <a:ext uri="{FF2B5EF4-FFF2-40B4-BE49-F238E27FC236}">
                      <a16:creationId xmlns:a16="http://schemas.microsoft.com/office/drawing/2014/main" id="{629F401F-84D1-3A47-827D-8D943652DA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4879" y="1564498"/>
                  <a:ext cx="1194966" cy="312499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86" name="Freeform 985">
                  <a:extLst>
                    <a:ext uri="{FF2B5EF4-FFF2-40B4-BE49-F238E27FC236}">
                      <a16:creationId xmlns:a16="http://schemas.microsoft.com/office/drawing/2014/main" id="{FF593AC5-08BE-8844-905E-205731B1D7EF}"/>
                    </a:ext>
                  </a:extLst>
                </p:cNvPr>
                <p:cNvSpPr/>
                <p:nvPr/>
              </p:nvSpPr>
              <p:spPr bwMode="auto">
                <a:xfrm>
                  <a:off x="2491182" y="1671479"/>
                  <a:ext cx="582357" cy="154842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87" name="Freeform 986">
                  <a:extLst>
                    <a:ext uri="{FF2B5EF4-FFF2-40B4-BE49-F238E27FC236}">
                      <a16:creationId xmlns:a16="http://schemas.microsoft.com/office/drawing/2014/main" id="{F0D77977-1A67-AA45-AB94-A8428B0612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678" y="1629250"/>
                  <a:ext cx="703366" cy="109796"/>
                </a:xfrm>
                <a:custGeom>
                  <a:avLst/>
                  <a:gdLst>
                    <a:gd name="T0" fmla="*/ 0 w 3723451"/>
                    <a:gd name="T1" fmla="*/ 26862 h 932950"/>
                    <a:gd name="T2" fmla="*/ 123762 w 3723451"/>
                    <a:gd name="T3" fmla="*/ 317 h 932950"/>
                    <a:gd name="T4" fmla="*/ 350560 w 3723451"/>
                    <a:gd name="T5" fmla="*/ 61263 h 932950"/>
                    <a:gd name="T6" fmla="*/ 566927 w 3723451"/>
                    <a:gd name="T7" fmla="*/ 0 h 932950"/>
                    <a:gd name="T8" fmla="*/ 703366 w 3723451"/>
                    <a:gd name="T9" fmla="*/ 24379 h 932950"/>
                    <a:gd name="T10" fmla="*/ 601856 w 3723451"/>
                    <a:gd name="T11" fmla="*/ 54357 h 932950"/>
                    <a:gd name="T12" fmla="*/ 569173 w 3723451"/>
                    <a:gd name="T13" fmla="*/ 46274 h 932950"/>
                    <a:gd name="T14" fmla="*/ 354544 w 3723451"/>
                    <a:gd name="T15" fmla="*/ 109796 h 932950"/>
                    <a:gd name="T16" fmla="*/ 134425 w 3723451"/>
                    <a:gd name="T17" fmla="*/ 48611 h 932950"/>
                    <a:gd name="T18" fmla="*/ 98836 w 3723451"/>
                    <a:gd name="T19" fmla="*/ 55215 h 932950"/>
                    <a:gd name="T20" fmla="*/ 0 w 3723451"/>
                    <a:gd name="T21" fmla="*/ 26862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88" name="Freeform 987">
                  <a:extLst>
                    <a:ext uri="{FF2B5EF4-FFF2-40B4-BE49-F238E27FC236}">
                      <a16:creationId xmlns:a16="http://schemas.microsoft.com/office/drawing/2014/main" id="{4A24255A-B649-9D44-AB80-CACD0B0D1B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025" y="1722154"/>
                  <a:ext cx="260927" cy="95720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60927 w 1366596"/>
                    <a:gd name="T3" fmla="*/ 73965 h 809868"/>
                    <a:gd name="T4" fmla="*/ 165166 w 1366596"/>
                    <a:gd name="T5" fmla="*/ 95720 h 809868"/>
                    <a:gd name="T6" fmla="*/ 878 w 1366596"/>
                    <a:gd name="T7" fmla="*/ 50579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89" name="Freeform 988">
                  <a:extLst>
                    <a:ext uri="{FF2B5EF4-FFF2-40B4-BE49-F238E27FC236}">
                      <a16:creationId xmlns:a16="http://schemas.microsoft.com/office/drawing/2014/main" id="{21311582-6B5F-4441-B6D0-5D1DEBA1CB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334" y="1724970"/>
                  <a:ext cx="253362" cy="95720"/>
                </a:xfrm>
                <a:custGeom>
                  <a:avLst/>
                  <a:gdLst>
                    <a:gd name="T0" fmla="*/ 249903 w 1348191"/>
                    <a:gd name="T1" fmla="*/ 0 h 791462"/>
                    <a:gd name="T2" fmla="*/ 253362 w 1348191"/>
                    <a:gd name="T3" fmla="*/ 46190 h 791462"/>
                    <a:gd name="T4" fmla="*/ 91660 w 1348191"/>
                    <a:gd name="T5" fmla="*/ 95720 h 791462"/>
                    <a:gd name="T6" fmla="*/ 0 w 1348191"/>
                    <a:gd name="T7" fmla="*/ 74016 h 791462"/>
                    <a:gd name="T8" fmla="*/ 249903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990" name="Straight Connector 989">
                  <a:extLst>
                    <a:ext uri="{FF2B5EF4-FFF2-40B4-BE49-F238E27FC236}">
                      <a16:creationId xmlns:a16="http://schemas.microsoft.com/office/drawing/2014/main" id="{C0FC5468-8C4C-AB42-AC33-6B20FED82305}"/>
                    </a:ext>
                  </a:extLst>
                </p:cNvPr>
                <p:cNvCxnSpPr>
                  <a:cxnSpLocks noChangeShapeType="1"/>
                  <a:endCxn id="985" idx="2"/>
                </p:cNvCxnSpPr>
                <p:nvPr/>
              </p:nvCxnSpPr>
              <p:spPr bwMode="auto">
                <a:xfrm flipH="1" flipV="1">
                  <a:off x="2184879" y="1722154"/>
                  <a:ext cx="3780" cy="12105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91" name="Straight Connector 990">
                  <a:extLst>
                    <a:ext uri="{FF2B5EF4-FFF2-40B4-BE49-F238E27FC236}">
                      <a16:creationId xmlns:a16="http://schemas.microsoft.com/office/drawing/2014/main" id="{0641688B-D837-D241-8726-C138E7CF2444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45" y="1727785"/>
                  <a:ext cx="3780" cy="12105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935" name="Group 48257">
              <a:extLst>
                <a:ext uri="{FF2B5EF4-FFF2-40B4-BE49-F238E27FC236}">
                  <a16:creationId xmlns:a16="http://schemas.microsoft.com/office/drawing/2014/main" id="{DFD8AD38-F69C-AE4E-A7C6-58BC92264C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52116" y="3849635"/>
              <a:ext cx="514350" cy="1670050"/>
              <a:chOff x="5552116" y="3849635"/>
              <a:chExt cx="514350" cy="1670050"/>
            </a:xfrm>
          </p:grpSpPr>
          <p:sp>
            <p:nvSpPr>
              <p:cNvPr id="957" name="Rectangle 956">
                <a:extLst>
                  <a:ext uri="{FF2B5EF4-FFF2-40B4-BE49-F238E27FC236}">
                    <a16:creationId xmlns:a16="http://schemas.microsoft.com/office/drawing/2014/main" id="{B13372F6-7422-A24B-A223-1174A9270D3C}"/>
                  </a:ext>
                </a:extLst>
              </p:cNvPr>
              <p:cNvSpPr/>
              <p:nvPr/>
            </p:nvSpPr>
            <p:spPr bwMode="auto">
              <a:xfrm rot="10800000">
                <a:off x="5555163" y="3933392"/>
                <a:ext cx="498084" cy="628647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58" name="Straight Connector 957">
                <a:extLst>
                  <a:ext uri="{FF2B5EF4-FFF2-40B4-BE49-F238E27FC236}">
                    <a16:creationId xmlns:a16="http://schemas.microsoft.com/office/drawing/2014/main" id="{E33D11D1-8D4D-F14F-B9FC-6D2FB093890B}"/>
                  </a:ext>
                </a:extLst>
              </p:cNvPr>
              <p:cNvCxnSpPr/>
              <p:nvPr/>
            </p:nvCxnSpPr>
            <p:spPr bwMode="auto">
              <a:xfrm flipH="1">
                <a:off x="6064879" y="4006752"/>
                <a:ext cx="1588" cy="1365045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59" name="Group 607">
                <a:extLst>
                  <a:ext uri="{FF2B5EF4-FFF2-40B4-BE49-F238E27FC236}">
                    <a16:creationId xmlns:a16="http://schemas.microsoft.com/office/drawing/2014/main" id="{12AC3864-6986-E84A-85C7-6895574A88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57264" y="5297988"/>
                <a:ext cx="507588" cy="221697"/>
                <a:chOff x="4128636" y="3606589"/>
                <a:chExt cx="568145" cy="338667"/>
              </a:xfrm>
            </p:grpSpPr>
            <p:sp>
              <p:nvSpPr>
                <p:cNvPr id="972" name="Oval 971">
                  <a:extLst>
                    <a:ext uri="{FF2B5EF4-FFF2-40B4-BE49-F238E27FC236}">
                      <a16:creationId xmlns:a16="http://schemas.microsoft.com/office/drawing/2014/main" id="{1C323077-6C9C-1746-A411-C1B91269146D}"/>
                    </a:ext>
                  </a:extLst>
                </p:cNvPr>
                <p:cNvSpPr/>
                <p:nvPr/>
              </p:nvSpPr>
              <p:spPr>
                <a:xfrm>
                  <a:off x="4128205" y="3719341"/>
                  <a:ext cx="568606" cy="225500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73" name="Rectangle 972">
                  <a:extLst>
                    <a:ext uri="{FF2B5EF4-FFF2-40B4-BE49-F238E27FC236}">
                      <a16:creationId xmlns:a16="http://schemas.microsoft.com/office/drawing/2014/main" id="{EE440552-5BF2-324D-8F4B-CBBAD5E25F28}"/>
                    </a:ext>
                  </a:extLst>
                </p:cNvPr>
                <p:cNvSpPr/>
                <p:nvPr/>
              </p:nvSpPr>
              <p:spPr>
                <a:xfrm>
                  <a:off x="4128205" y="3719341"/>
                  <a:ext cx="568606" cy="111537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74" name="Oval 973">
                  <a:extLst>
                    <a:ext uri="{FF2B5EF4-FFF2-40B4-BE49-F238E27FC236}">
                      <a16:creationId xmlns:a16="http://schemas.microsoft.com/office/drawing/2014/main" id="{352AAEDD-5767-E14C-A897-289B1F7E9906}"/>
                    </a:ext>
                  </a:extLst>
                </p:cNvPr>
                <p:cNvSpPr/>
                <p:nvPr/>
              </p:nvSpPr>
              <p:spPr>
                <a:xfrm>
                  <a:off x="4128205" y="3600530"/>
                  <a:ext cx="568606" cy="230348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75" name="Straight Connector 974">
                  <a:extLst>
                    <a:ext uri="{FF2B5EF4-FFF2-40B4-BE49-F238E27FC236}">
                      <a16:creationId xmlns:a16="http://schemas.microsoft.com/office/drawing/2014/main" id="{703AA525-DABB-0145-AB73-1F4B2D918977}"/>
                    </a:ext>
                  </a:extLst>
                </p:cNvPr>
                <p:cNvCxnSpPr/>
                <p:nvPr/>
              </p:nvCxnSpPr>
              <p:spPr>
                <a:xfrm>
                  <a:off x="4696811" y="3719341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976" name="Straight Connector 975">
                  <a:extLst>
                    <a:ext uri="{FF2B5EF4-FFF2-40B4-BE49-F238E27FC236}">
                      <a16:creationId xmlns:a16="http://schemas.microsoft.com/office/drawing/2014/main" id="{4325B995-3B4C-0C4D-A71A-517823605523}"/>
                    </a:ext>
                  </a:extLst>
                </p:cNvPr>
                <p:cNvCxnSpPr/>
                <p:nvPr/>
              </p:nvCxnSpPr>
              <p:spPr>
                <a:xfrm>
                  <a:off x="4128205" y="3719341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960" name="Rectangle 959">
                <a:extLst>
                  <a:ext uri="{FF2B5EF4-FFF2-40B4-BE49-F238E27FC236}">
                    <a16:creationId xmlns:a16="http://schemas.microsoft.com/office/drawing/2014/main" id="{67DB7B11-56CE-334A-ADC8-5DC41B2B2B31}"/>
                  </a:ext>
                </a:extLst>
              </p:cNvPr>
              <p:cNvSpPr/>
              <p:nvPr/>
            </p:nvSpPr>
            <p:spPr bwMode="auto">
              <a:xfrm>
                <a:off x="5558467" y="4562294"/>
                <a:ext cx="496887" cy="812678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61" name="Straight Connector 960">
                <a:extLst>
                  <a:ext uri="{FF2B5EF4-FFF2-40B4-BE49-F238E27FC236}">
                    <a16:creationId xmlns:a16="http://schemas.microsoft.com/office/drawing/2014/main" id="{A04F27FE-A553-BA4D-8784-D3F9D239406C}"/>
                  </a:ext>
                </a:extLst>
              </p:cNvPr>
              <p:cNvCxnSpPr/>
              <p:nvPr/>
            </p:nvCxnSpPr>
            <p:spPr bwMode="auto">
              <a:xfrm flipH="1">
                <a:off x="5552117" y="4014689"/>
                <a:ext cx="3175" cy="1450757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62" name="Group 595">
                <a:extLst>
                  <a:ext uri="{FF2B5EF4-FFF2-40B4-BE49-F238E27FC236}">
                    <a16:creationId xmlns:a16="http://schemas.microsoft.com/office/drawing/2014/main" id="{7A9DFB75-AD21-E042-816D-12C833D0B1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54629" y="3849635"/>
                <a:ext cx="503828" cy="248249"/>
                <a:chOff x="2183302" y="1564542"/>
                <a:chExt cx="1200154" cy="440314"/>
              </a:xfrm>
            </p:grpSpPr>
            <p:sp>
              <p:nvSpPr>
                <p:cNvPr id="963" name="Oval 962">
                  <a:extLst>
                    <a:ext uri="{FF2B5EF4-FFF2-40B4-BE49-F238E27FC236}">
                      <a16:creationId xmlns:a16="http://schemas.microsoft.com/office/drawing/2014/main" id="{EBC1A268-4FE6-7C48-A7EB-5B88F961348E}"/>
                    </a:ext>
                  </a:extLst>
                </p:cNvPr>
                <p:cNvSpPr/>
                <p:nvPr/>
              </p:nvSpPr>
              <p:spPr bwMode="auto">
                <a:xfrm flipV="1">
                  <a:off x="2188662" y="1691192"/>
                  <a:ext cx="1194966" cy="3124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4" name="Rectangle 963">
                  <a:extLst>
                    <a:ext uri="{FF2B5EF4-FFF2-40B4-BE49-F238E27FC236}">
                      <a16:creationId xmlns:a16="http://schemas.microsoft.com/office/drawing/2014/main" id="{7E5BFB83-4F66-5340-A6C8-AE2EA6969B5D}"/>
                    </a:ext>
                  </a:extLst>
                </p:cNvPr>
                <p:cNvSpPr/>
                <p:nvPr/>
              </p:nvSpPr>
              <p:spPr bwMode="auto">
                <a:xfrm>
                  <a:off x="2184881" y="1736237"/>
                  <a:ext cx="1198746" cy="112612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5" name="Oval 964">
                  <a:extLst>
                    <a:ext uri="{FF2B5EF4-FFF2-40B4-BE49-F238E27FC236}">
                      <a16:creationId xmlns:a16="http://schemas.microsoft.com/office/drawing/2014/main" id="{835B3555-2BFA-4345-AEDE-3AFF012D16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4881" y="1564505"/>
                  <a:ext cx="1194966" cy="312497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66" name="Freeform 965">
                  <a:extLst>
                    <a:ext uri="{FF2B5EF4-FFF2-40B4-BE49-F238E27FC236}">
                      <a16:creationId xmlns:a16="http://schemas.microsoft.com/office/drawing/2014/main" id="{9C54B396-F12D-CD4B-97BD-8CD97DC9CB69}"/>
                    </a:ext>
                  </a:extLst>
                </p:cNvPr>
                <p:cNvSpPr/>
                <p:nvPr/>
              </p:nvSpPr>
              <p:spPr bwMode="auto">
                <a:xfrm>
                  <a:off x="2491185" y="1671486"/>
                  <a:ext cx="582357" cy="1548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67" name="Freeform 966">
                  <a:extLst>
                    <a:ext uri="{FF2B5EF4-FFF2-40B4-BE49-F238E27FC236}">
                      <a16:creationId xmlns:a16="http://schemas.microsoft.com/office/drawing/2014/main" id="{74A5A762-7F2A-7146-9F8E-38B680D0FA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680" y="1629256"/>
                  <a:ext cx="703366" cy="109797"/>
                </a:xfrm>
                <a:custGeom>
                  <a:avLst/>
                  <a:gdLst>
                    <a:gd name="T0" fmla="*/ 0 w 3723451"/>
                    <a:gd name="T1" fmla="*/ 26862 h 932950"/>
                    <a:gd name="T2" fmla="*/ 123762 w 3723451"/>
                    <a:gd name="T3" fmla="*/ 317 h 932950"/>
                    <a:gd name="T4" fmla="*/ 350560 w 3723451"/>
                    <a:gd name="T5" fmla="*/ 61264 h 932950"/>
                    <a:gd name="T6" fmla="*/ 566927 w 3723451"/>
                    <a:gd name="T7" fmla="*/ 0 h 932950"/>
                    <a:gd name="T8" fmla="*/ 703366 w 3723451"/>
                    <a:gd name="T9" fmla="*/ 24379 h 932950"/>
                    <a:gd name="T10" fmla="*/ 601856 w 3723451"/>
                    <a:gd name="T11" fmla="*/ 54357 h 932950"/>
                    <a:gd name="T12" fmla="*/ 569173 w 3723451"/>
                    <a:gd name="T13" fmla="*/ 46275 h 932950"/>
                    <a:gd name="T14" fmla="*/ 354544 w 3723451"/>
                    <a:gd name="T15" fmla="*/ 109797 h 932950"/>
                    <a:gd name="T16" fmla="*/ 134425 w 3723451"/>
                    <a:gd name="T17" fmla="*/ 48612 h 932950"/>
                    <a:gd name="T18" fmla="*/ 98836 w 3723451"/>
                    <a:gd name="T19" fmla="*/ 55215 h 932950"/>
                    <a:gd name="T20" fmla="*/ 0 w 3723451"/>
                    <a:gd name="T21" fmla="*/ 26862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68" name="Freeform 967">
                  <a:extLst>
                    <a:ext uri="{FF2B5EF4-FFF2-40B4-BE49-F238E27FC236}">
                      <a16:creationId xmlns:a16="http://schemas.microsoft.com/office/drawing/2014/main" id="{2A01FA01-3AF8-6C49-B347-15EC8DD1FC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028" y="1722161"/>
                  <a:ext cx="260927" cy="95720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60927 w 1366596"/>
                    <a:gd name="T3" fmla="*/ 73965 h 809868"/>
                    <a:gd name="T4" fmla="*/ 165166 w 1366596"/>
                    <a:gd name="T5" fmla="*/ 95720 h 809868"/>
                    <a:gd name="T6" fmla="*/ 878 w 1366596"/>
                    <a:gd name="T7" fmla="*/ 50579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69" name="Freeform 968">
                  <a:extLst>
                    <a:ext uri="{FF2B5EF4-FFF2-40B4-BE49-F238E27FC236}">
                      <a16:creationId xmlns:a16="http://schemas.microsoft.com/office/drawing/2014/main" id="{45B074FE-A579-4E44-9C72-7EC6937937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337" y="1724976"/>
                  <a:ext cx="253362" cy="95720"/>
                </a:xfrm>
                <a:custGeom>
                  <a:avLst/>
                  <a:gdLst>
                    <a:gd name="T0" fmla="*/ 249903 w 1348191"/>
                    <a:gd name="T1" fmla="*/ 0 h 791462"/>
                    <a:gd name="T2" fmla="*/ 253362 w 1348191"/>
                    <a:gd name="T3" fmla="*/ 46190 h 791462"/>
                    <a:gd name="T4" fmla="*/ 91660 w 1348191"/>
                    <a:gd name="T5" fmla="*/ 95720 h 791462"/>
                    <a:gd name="T6" fmla="*/ 0 w 1348191"/>
                    <a:gd name="T7" fmla="*/ 74016 h 791462"/>
                    <a:gd name="T8" fmla="*/ 249903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970" name="Straight Connector 969">
                  <a:extLst>
                    <a:ext uri="{FF2B5EF4-FFF2-40B4-BE49-F238E27FC236}">
                      <a16:creationId xmlns:a16="http://schemas.microsoft.com/office/drawing/2014/main" id="{D7BA177F-687A-5349-B8D9-E812C7AD3962}"/>
                    </a:ext>
                  </a:extLst>
                </p:cNvPr>
                <p:cNvCxnSpPr>
                  <a:cxnSpLocks noChangeShapeType="1"/>
                  <a:endCxn id="965" idx="2"/>
                </p:cNvCxnSpPr>
                <p:nvPr/>
              </p:nvCxnSpPr>
              <p:spPr bwMode="auto">
                <a:xfrm flipH="1" flipV="1">
                  <a:off x="2184881" y="1722161"/>
                  <a:ext cx="3780" cy="12105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71" name="Straight Connector 970">
                  <a:extLst>
                    <a:ext uri="{FF2B5EF4-FFF2-40B4-BE49-F238E27FC236}">
                      <a16:creationId xmlns:a16="http://schemas.microsoft.com/office/drawing/2014/main" id="{2708807E-0266-644C-A6E9-061ABB06D12B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47" y="1727792"/>
                  <a:ext cx="3780" cy="12105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936" name="Group 48258">
              <a:extLst>
                <a:ext uri="{FF2B5EF4-FFF2-40B4-BE49-F238E27FC236}">
                  <a16:creationId xmlns:a16="http://schemas.microsoft.com/office/drawing/2014/main" id="{47B32372-CF84-404F-9FD0-9ACFAC4EE6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47479" y="3836935"/>
              <a:ext cx="514350" cy="1671638"/>
              <a:chOff x="6547479" y="3836935"/>
              <a:chExt cx="514350" cy="1671638"/>
            </a:xfrm>
          </p:grpSpPr>
          <p:sp>
            <p:nvSpPr>
              <p:cNvPr id="937" name="Rectangle 936">
                <a:extLst>
                  <a:ext uri="{FF2B5EF4-FFF2-40B4-BE49-F238E27FC236}">
                    <a16:creationId xmlns:a16="http://schemas.microsoft.com/office/drawing/2014/main" id="{73DDF967-9AF3-2A4F-AE8E-6BE3B9FF2E91}"/>
                  </a:ext>
                </a:extLst>
              </p:cNvPr>
              <p:cNvSpPr/>
              <p:nvPr/>
            </p:nvSpPr>
            <p:spPr bwMode="auto">
              <a:xfrm rot="10800000">
                <a:off x="6550526" y="3920772"/>
                <a:ext cx="498084" cy="629245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38" name="Straight Connector 937">
                <a:extLst>
                  <a:ext uri="{FF2B5EF4-FFF2-40B4-BE49-F238E27FC236}">
                    <a16:creationId xmlns:a16="http://schemas.microsoft.com/office/drawing/2014/main" id="{4E2A68FE-149D-DD45-B62C-268C2B480787}"/>
                  </a:ext>
                </a:extLst>
              </p:cNvPr>
              <p:cNvCxnSpPr/>
              <p:nvPr/>
            </p:nvCxnSpPr>
            <p:spPr bwMode="auto">
              <a:xfrm flipH="1">
                <a:off x="7060242" y="3994054"/>
                <a:ext cx="1587" cy="1366633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39" name="Group 634">
                <a:extLst>
                  <a:ext uri="{FF2B5EF4-FFF2-40B4-BE49-F238E27FC236}">
                    <a16:creationId xmlns:a16="http://schemas.microsoft.com/office/drawing/2014/main" id="{EA89FBDD-115D-B744-8C40-278D9ECECB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52627" y="5286665"/>
                <a:ext cx="507588" cy="221908"/>
                <a:chOff x="4128636" y="3606589"/>
                <a:chExt cx="568145" cy="338667"/>
              </a:xfrm>
            </p:grpSpPr>
            <p:sp>
              <p:nvSpPr>
                <p:cNvPr id="952" name="Oval 951">
                  <a:extLst>
                    <a:ext uri="{FF2B5EF4-FFF2-40B4-BE49-F238E27FC236}">
                      <a16:creationId xmlns:a16="http://schemas.microsoft.com/office/drawing/2014/main" id="{ADD15AEA-0E06-3444-AA78-D1D680AED400}"/>
                    </a:ext>
                  </a:extLst>
                </p:cNvPr>
                <p:cNvSpPr/>
                <p:nvPr/>
              </p:nvSpPr>
              <p:spPr>
                <a:xfrm>
                  <a:off x="4128205" y="3719558"/>
                  <a:ext cx="568606" cy="225284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3" name="Rectangle 952">
                  <a:extLst>
                    <a:ext uri="{FF2B5EF4-FFF2-40B4-BE49-F238E27FC236}">
                      <a16:creationId xmlns:a16="http://schemas.microsoft.com/office/drawing/2014/main" id="{CBDCEDCB-60F4-7D47-8AE9-D843D17AF39C}"/>
                    </a:ext>
                  </a:extLst>
                </p:cNvPr>
                <p:cNvSpPr/>
                <p:nvPr/>
              </p:nvSpPr>
              <p:spPr>
                <a:xfrm>
                  <a:off x="4128205" y="3719558"/>
                  <a:ext cx="568606" cy="111431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54" name="Oval 953">
                  <a:extLst>
                    <a:ext uri="{FF2B5EF4-FFF2-40B4-BE49-F238E27FC236}">
                      <a16:creationId xmlns:a16="http://schemas.microsoft.com/office/drawing/2014/main" id="{96CC10B3-D82A-D340-B795-8505902BBB5B}"/>
                    </a:ext>
                  </a:extLst>
                </p:cNvPr>
                <p:cNvSpPr/>
                <p:nvPr/>
              </p:nvSpPr>
              <p:spPr>
                <a:xfrm>
                  <a:off x="4128205" y="3605704"/>
                  <a:ext cx="568606" cy="225286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955" name="Straight Connector 954">
                  <a:extLst>
                    <a:ext uri="{FF2B5EF4-FFF2-40B4-BE49-F238E27FC236}">
                      <a16:creationId xmlns:a16="http://schemas.microsoft.com/office/drawing/2014/main" id="{3B133DA9-A713-2849-A8D7-EDE46E681761}"/>
                    </a:ext>
                  </a:extLst>
                </p:cNvPr>
                <p:cNvCxnSpPr/>
                <p:nvPr/>
              </p:nvCxnSpPr>
              <p:spPr>
                <a:xfrm>
                  <a:off x="4696811" y="3719558"/>
                  <a:ext cx="0" cy="111431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956" name="Straight Connector 955">
                  <a:extLst>
                    <a:ext uri="{FF2B5EF4-FFF2-40B4-BE49-F238E27FC236}">
                      <a16:creationId xmlns:a16="http://schemas.microsoft.com/office/drawing/2014/main" id="{BC22357C-1B49-FD47-A8E1-4EE9363277E0}"/>
                    </a:ext>
                  </a:extLst>
                </p:cNvPr>
                <p:cNvCxnSpPr/>
                <p:nvPr/>
              </p:nvCxnSpPr>
              <p:spPr>
                <a:xfrm>
                  <a:off x="4128205" y="3719558"/>
                  <a:ext cx="0" cy="111431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940" name="Rectangle 939">
                <a:extLst>
                  <a:ext uri="{FF2B5EF4-FFF2-40B4-BE49-F238E27FC236}">
                    <a16:creationId xmlns:a16="http://schemas.microsoft.com/office/drawing/2014/main" id="{8A75ED0D-201E-C349-9238-A2D94F02D3E1}"/>
                  </a:ext>
                </a:extLst>
              </p:cNvPr>
              <p:cNvSpPr/>
              <p:nvPr/>
            </p:nvSpPr>
            <p:spPr bwMode="auto">
              <a:xfrm>
                <a:off x="6553829" y="4551184"/>
                <a:ext cx="496888" cy="812678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941" name="Straight Connector 940">
                <a:extLst>
                  <a:ext uri="{FF2B5EF4-FFF2-40B4-BE49-F238E27FC236}">
                    <a16:creationId xmlns:a16="http://schemas.microsoft.com/office/drawing/2014/main" id="{690B7076-D7BF-A64B-A741-7A1AB99BC7BD}"/>
                  </a:ext>
                </a:extLst>
              </p:cNvPr>
              <p:cNvCxnSpPr/>
              <p:nvPr/>
            </p:nvCxnSpPr>
            <p:spPr bwMode="auto">
              <a:xfrm flipH="1">
                <a:off x="6547479" y="4001991"/>
                <a:ext cx="3175" cy="1452344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942" name="Group 622">
                <a:extLst>
                  <a:ext uri="{FF2B5EF4-FFF2-40B4-BE49-F238E27FC236}">
                    <a16:creationId xmlns:a16="http://schemas.microsoft.com/office/drawing/2014/main" id="{536C1E87-C19D-B549-A398-BDAA53318F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49992" y="3836935"/>
                <a:ext cx="503828" cy="248485"/>
                <a:chOff x="2183302" y="1564542"/>
                <a:chExt cx="1200154" cy="440314"/>
              </a:xfrm>
            </p:grpSpPr>
            <p:sp>
              <p:nvSpPr>
                <p:cNvPr id="943" name="Oval 942">
                  <a:extLst>
                    <a:ext uri="{FF2B5EF4-FFF2-40B4-BE49-F238E27FC236}">
                      <a16:creationId xmlns:a16="http://schemas.microsoft.com/office/drawing/2014/main" id="{2FA609ED-2E63-804A-8736-890A528B12F8}"/>
                    </a:ext>
                  </a:extLst>
                </p:cNvPr>
                <p:cNvSpPr/>
                <p:nvPr/>
              </p:nvSpPr>
              <p:spPr bwMode="auto">
                <a:xfrm flipV="1">
                  <a:off x="2188662" y="1691075"/>
                  <a:ext cx="1194966" cy="315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4" name="Rectangle 943">
                  <a:extLst>
                    <a:ext uri="{FF2B5EF4-FFF2-40B4-BE49-F238E27FC236}">
                      <a16:creationId xmlns:a16="http://schemas.microsoft.com/office/drawing/2014/main" id="{355D3E63-F907-0E45-8C46-4E02D5408E65}"/>
                    </a:ext>
                  </a:extLst>
                </p:cNvPr>
                <p:cNvSpPr/>
                <p:nvPr/>
              </p:nvSpPr>
              <p:spPr bwMode="auto">
                <a:xfrm>
                  <a:off x="2184879" y="1736077"/>
                  <a:ext cx="1198749" cy="11250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5" name="Oval 944">
                  <a:extLst>
                    <a:ext uri="{FF2B5EF4-FFF2-40B4-BE49-F238E27FC236}">
                      <a16:creationId xmlns:a16="http://schemas.microsoft.com/office/drawing/2014/main" id="{575934DF-B322-274A-92BC-3407CBF594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4879" y="1564508"/>
                  <a:ext cx="1194966" cy="315014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46" name="Freeform 945">
                  <a:extLst>
                    <a:ext uri="{FF2B5EF4-FFF2-40B4-BE49-F238E27FC236}">
                      <a16:creationId xmlns:a16="http://schemas.microsoft.com/office/drawing/2014/main" id="{CBF18B9D-FBE2-C54E-A32D-C409E6C62912}"/>
                    </a:ext>
                  </a:extLst>
                </p:cNvPr>
                <p:cNvSpPr/>
                <p:nvPr/>
              </p:nvSpPr>
              <p:spPr bwMode="auto">
                <a:xfrm>
                  <a:off x="2491185" y="1671388"/>
                  <a:ext cx="582357" cy="157507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947" name="Freeform 946">
                  <a:extLst>
                    <a:ext uri="{FF2B5EF4-FFF2-40B4-BE49-F238E27FC236}">
                      <a16:creationId xmlns:a16="http://schemas.microsoft.com/office/drawing/2014/main" id="{E96DBFA6-2771-A54D-B845-79612A3939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680" y="1629198"/>
                  <a:ext cx="703366" cy="112505"/>
                </a:xfrm>
                <a:custGeom>
                  <a:avLst/>
                  <a:gdLst>
                    <a:gd name="T0" fmla="*/ 0 w 3723451"/>
                    <a:gd name="T1" fmla="*/ 27524 h 932950"/>
                    <a:gd name="T2" fmla="*/ 123762 w 3723451"/>
                    <a:gd name="T3" fmla="*/ 324 h 932950"/>
                    <a:gd name="T4" fmla="*/ 350560 w 3723451"/>
                    <a:gd name="T5" fmla="*/ 62775 h 932950"/>
                    <a:gd name="T6" fmla="*/ 566927 w 3723451"/>
                    <a:gd name="T7" fmla="*/ 0 h 932950"/>
                    <a:gd name="T8" fmla="*/ 703366 w 3723451"/>
                    <a:gd name="T9" fmla="*/ 24980 h 932950"/>
                    <a:gd name="T10" fmla="*/ 601856 w 3723451"/>
                    <a:gd name="T11" fmla="*/ 55698 h 932950"/>
                    <a:gd name="T12" fmla="*/ 569173 w 3723451"/>
                    <a:gd name="T13" fmla="*/ 47416 h 932950"/>
                    <a:gd name="T14" fmla="*/ 354544 w 3723451"/>
                    <a:gd name="T15" fmla="*/ 112505 h 932950"/>
                    <a:gd name="T16" fmla="*/ 134425 w 3723451"/>
                    <a:gd name="T17" fmla="*/ 49811 h 932950"/>
                    <a:gd name="T18" fmla="*/ 98836 w 3723451"/>
                    <a:gd name="T19" fmla="*/ 56577 h 932950"/>
                    <a:gd name="T20" fmla="*/ 0 w 3723451"/>
                    <a:gd name="T21" fmla="*/ 27524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48" name="Freeform 947">
                  <a:extLst>
                    <a:ext uri="{FF2B5EF4-FFF2-40B4-BE49-F238E27FC236}">
                      <a16:creationId xmlns:a16="http://schemas.microsoft.com/office/drawing/2014/main" id="{02B4EA66-7954-AA46-ABFF-843F0F9139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028" y="1724827"/>
                  <a:ext cx="260925" cy="95629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60925 w 1366596"/>
                    <a:gd name="T3" fmla="*/ 73895 h 809868"/>
                    <a:gd name="T4" fmla="*/ 165165 w 1366596"/>
                    <a:gd name="T5" fmla="*/ 95629 h 809868"/>
                    <a:gd name="T6" fmla="*/ 878 w 1366596"/>
                    <a:gd name="T7" fmla="*/ 50531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49" name="Freeform 948">
                  <a:extLst>
                    <a:ext uri="{FF2B5EF4-FFF2-40B4-BE49-F238E27FC236}">
                      <a16:creationId xmlns:a16="http://schemas.microsoft.com/office/drawing/2014/main" id="{F20F445F-471B-7448-AAA1-96643F81BE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334" y="1727640"/>
                  <a:ext cx="253364" cy="92816"/>
                </a:xfrm>
                <a:custGeom>
                  <a:avLst/>
                  <a:gdLst>
                    <a:gd name="T0" fmla="*/ 249905 w 1348191"/>
                    <a:gd name="T1" fmla="*/ 0 h 791462"/>
                    <a:gd name="T2" fmla="*/ 253364 w 1348191"/>
                    <a:gd name="T3" fmla="*/ 44789 h 791462"/>
                    <a:gd name="T4" fmla="*/ 91661 w 1348191"/>
                    <a:gd name="T5" fmla="*/ 92816 h 791462"/>
                    <a:gd name="T6" fmla="*/ 0 w 1348191"/>
                    <a:gd name="T7" fmla="*/ 71770 h 791462"/>
                    <a:gd name="T8" fmla="*/ 249905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950" name="Straight Connector 949">
                  <a:extLst>
                    <a:ext uri="{FF2B5EF4-FFF2-40B4-BE49-F238E27FC236}">
                      <a16:creationId xmlns:a16="http://schemas.microsoft.com/office/drawing/2014/main" id="{4BDF3FD2-413B-0D4C-9A59-50D44FBEA121}"/>
                    </a:ext>
                  </a:extLst>
                </p:cNvPr>
                <p:cNvCxnSpPr>
                  <a:cxnSpLocks noChangeShapeType="1"/>
                  <a:endCxn id="945" idx="2"/>
                </p:cNvCxnSpPr>
                <p:nvPr/>
              </p:nvCxnSpPr>
              <p:spPr bwMode="auto">
                <a:xfrm flipH="1" flipV="1">
                  <a:off x="2184879" y="1722015"/>
                  <a:ext cx="3783" cy="12094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51" name="Straight Connector 950">
                  <a:extLst>
                    <a:ext uri="{FF2B5EF4-FFF2-40B4-BE49-F238E27FC236}">
                      <a16:creationId xmlns:a16="http://schemas.microsoft.com/office/drawing/2014/main" id="{71DA60AE-C589-FA44-94AB-B21A49C15239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45" y="1730452"/>
                  <a:ext cx="3783" cy="120944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B91F629B-CF25-F443-9115-62469DD7E55B}"/>
              </a:ext>
            </a:extLst>
          </p:cNvPr>
          <p:cNvGrpSpPr>
            <a:grpSpLocks/>
          </p:cNvGrpSpPr>
          <p:nvPr/>
        </p:nvGrpSpPr>
        <p:grpSpPr bwMode="auto">
          <a:xfrm>
            <a:off x="3097900" y="2674872"/>
            <a:ext cx="3312319" cy="1735931"/>
            <a:chOff x="2381956" y="2435173"/>
            <a:chExt cx="4415330" cy="2315048"/>
          </a:xfrm>
        </p:grpSpPr>
        <p:sp>
          <p:nvSpPr>
            <p:cNvPr id="1038" name="Freeform 1037">
              <a:extLst>
                <a:ext uri="{FF2B5EF4-FFF2-40B4-BE49-F238E27FC236}">
                  <a16:creationId xmlns:a16="http://schemas.microsoft.com/office/drawing/2014/main" id="{9766E8B3-28C0-B742-8340-745064581E4E}"/>
                </a:ext>
              </a:extLst>
            </p:cNvPr>
            <p:cNvSpPr/>
            <p:nvPr/>
          </p:nvSpPr>
          <p:spPr>
            <a:xfrm>
              <a:off x="2381956" y="2439937"/>
              <a:ext cx="296789" cy="1743431"/>
            </a:xfrm>
            <a:custGeom>
              <a:avLst/>
              <a:gdLst>
                <a:gd name="connsiteX0" fmla="*/ 307275 w 307275"/>
                <a:gd name="connsiteY0" fmla="*/ 0 h 1659441"/>
                <a:gd name="connsiteX1" fmla="*/ 0 w 307275"/>
                <a:gd name="connsiteY1" fmla="*/ 0 h 1659441"/>
                <a:gd name="connsiteX2" fmla="*/ 0 w 307275"/>
                <a:gd name="connsiteY2" fmla="*/ 1659441 h 1659441"/>
                <a:gd name="connsiteX0" fmla="*/ 307275 w 307275"/>
                <a:gd name="connsiteY0" fmla="*/ 0 h 2015941"/>
                <a:gd name="connsiteX1" fmla="*/ 0 w 307275"/>
                <a:gd name="connsiteY1" fmla="*/ 0 h 2015941"/>
                <a:gd name="connsiteX2" fmla="*/ 0 w 307275"/>
                <a:gd name="connsiteY2" fmla="*/ 2015941 h 2015941"/>
                <a:gd name="connsiteX0" fmla="*/ 228538 w 228538"/>
                <a:gd name="connsiteY0" fmla="*/ 0 h 2022548"/>
                <a:gd name="connsiteX1" fmla="*/ 0 w 228538"/>
                <a:gd name="connsiteY1" fmla="*/ 6607 h 2022548"/>
                <a:gd name="connsiteX2" fmla="*/ 0 w 228538"/>
                <a:gd name="connsiteY2" fmla="*/ 2022548 h 202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538" h="2022548">
                  <a:moveTo>
                    <a:pt x="228538" y="0"/>
                  </a:moveTo>
                  <a:lnTo>
                    <a:pt x="0" y="6607"/>
                  </a:lnTo>
                  <a:lnTo>
                    <a:pt x="0" y="2022548"/>
                  </a:lnTo>
                </a:path>
              </a:pathLst>
            </a:custGeom>
            <a:noFill/>
            <a:ln w="3175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solidFill>
                  <a:srgbClr val="CC0000"/>
                </a:solidFill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39" name="Freeform 1038">
              <a:extLst>
                <a:ext uri="{FF2B5EF4-FFF2-40B4-BE49-F238E27FC236}">
                  <a16:creationId xmlns:a16="http://schemas.microsoft.com/office/drawing/2014/main" id="{CDF62C6F-3C23-F349-9A9F-804273D0BA51}"/>
                </a:ext>
              </a:extLst>
            </p:cNvPr>
            <p:cNvSpPr/>
            <p:nvPr/>
          </p:nvSpPr>
          <p:spPr>
            <a:xfrm flipH="1">
              <a:off x="6411620" y="2435173"/>
              <a:ext cx="385666" cy="2300758"/>
            </a:xfrm>
            <a:custGeom>
              <a:avLst/>
              <a:gdLst>
                <a:gd name="connsiteX0" fmla="*/ 307275 w 307275"/>
                <a:gd name="connsiteY0" fmla="*/ 0 h 1659441"/>
                <a:gd name="connsiteX1" fmla="*/ 0 w 307275"/>
                <a:gd name="connsiteY1" fmla="*/ 0 h 1659441"/>
                <a:gd name="connsiteX2" fmla="*/ 0 w 307275"/>
                <a:gd name="connsiteY2" fmla="*/ 1659441 h 1659441"/>
                <a:gd name="connsiteX0" fmla="*/ 307275 w 307275"/>
                <a:gd name="connsiteY0" fmla="*/ 0 h 2117725"/>
                <a:gd name="connsiteX1" fmla="*/ 0 w 307275"/>
                <a:gd name="connsiteY1" fmla="*/ 0 h 2117725"/>
                <a:gd name="connsiteX2" fmla="*/ 0 w 307275"/>
                <a:gd name="connsiteY2" fmla="*/ 2117725 h 211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7275" h="2117725">
                  <a:moveTo>
                    <a:pt x="307275" y="0"/>
                  </a:moveTo>
                  <a:lnTo>
                    <a:pt x="0" y="0"/>
                  </a:lnTo>
                  <a:lnTo>
                    <a:pt x="0" y="2117725"/>
                  </a:lnTo>
                </a:path>
              </a:pathLst>
            </a:custGeom>
            <a:noFill/>
            <a:ln w="3175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latin typeface="Gill Sans MT"/>
                <a:ea typeface="+mn-ea"/>
                <a:cs typeface="+mn-cs"/>
              </a:endParaRPr>
            </a:p>
          </p:txBody>
        </p:sp>
        <p:cxnSp>
          <p:nvCxnSpPr>
            <p:cNvPr id="1040" name="Straight Arrow Connector 1039">
              <a:extLst>
                <a:ext uri="{FF2B5EF4-FFF2-40B4-BE49-F238E27FC236}">
                  <a16:creationId xmlns:a16="http://schemas.microsoft.com/office/drawing/2014/main" id="{497E72DF-A12C-4044-A2D6-B881FE41D269}"/>
                </a:ext>
              </a:extLst>
            </p:cNvPr>
            <p:cNvCxnSpPr/>
            <p:nvPr/>
          </p:nvCxnSpPr>
          <p:spPr>
            <a:xfrm flipV="1">
              <a:off x="5791061" y="2687638"/>
              <a:ext cx="7936" cy="2062583"/>
            </a:xfrm>
            <a:prstGeom prst="straightConnector1">
              <a:avLst/>
            </a:prstGeom>
            <a:noFill/>
            <a:ln w="3175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1041" name="Straight Arrow Connector 1040">
              <a:extLst>
                <a:ext uri="{FF2B5EF4-FFF2-40B4-BE49-F238E27FC236}">
                  <a16:creationId xmlns:a16="http://schemas.microsoft.com/office/drawing/2014/main" id="{EF8C79E1-BE27-8F43-B34B-79F8C5338E4E}"/>
                </a:ext>
              </a:extLst>
            </p:cNvPr>
            <p:cNvCxnSpPr/>
            <p:nvPr/>
          </p:nvCxnSpPr>
          <p:spPr>
            <a:xfrm flipV="1">
              <a:off x="4599144" y="2708279"/>
              <a:ext cx="17458" cy="2037179"/>
            </a:xfrm>
            <a:prstGeom prst="straightConnector1">
              <a:avLst/>
            </a:prstGeom>
            <a:noFill/>
            <a:ln w="3175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1042" name="Straight Arrow Connector 1041">
              <a:extLst>
                <a:ext uri="{FF2B5EF4-FFF2-40B4-BE49-F238E27FC236}">
                  <a16:creationId xmlns:a16="http://schemas.microsoft.com/office/drawing/2014/main" id="{4B55563F-765E-CC4D-92B4-D17FBE1B08A6}"/>
                </a:ext>
              </a:extLst>
            </p:cNvPr>
            <p:cNvCxnSpPr/>
            <p:nvPr/>
          </p:nvCxnSpPr>
          <p:spPr>
            <a:xfrm flipH="1" flipV="1">
              <a:off x="3807178" y="2762265"/>
              <a:ext cx="9523" cy="1983193"/>
            </a:xfrm>
            <a:prstGeom prst="straightConnector1">
              <a:avLst/>
            </a:prstGeom>
            <a:noFill/>
            <a:ln w="3175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B5756541-DE04-D343-ADA3-E578917497B6}"/>
              </a:ext>
            </a:extLst>
          </p:cNvPr>
          <p:cNvGrpSpPr>
            <a:grpSpLocks/>
          </p:cNvGrpSpPr>
          <p:nvPr/>
        </p:nvGrpSpPr>
        <p:grpSpPr bwMode="auto">
          <a:xfrm>
            <a:off x="2853820" y="4333412"/>
            <a:ext cx="3718322" cy="520303"/>
            <a:chOff x="2055070" y="4690247"/>
            <a:chExt cx="4956877" cy="694339"/>
          </a:xfrm>
        </p:grpSpPr>
        <p:grpSp>
          <p:nvGrpSpPr>
            <p:cNvPr id="1044" name="Group 554">
              <a:extLst>
                <a:ext uri="{FF2B5EF4-FFF2-40B4-BE49-F238E27FC236}">
                  <a16:creationId xmlns:a16="http://schemas.microsoft.com/office/drawing/2014/main" id="{368CBAA7-B3CD-B447-8953-FE800957AF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5320" y="5055434"/>
              <a:ext cx="430131" cy="329152"/>
              <a:chOff x="2931664" y="3912603"/>
              <a:chExt cx="430450" cy="329314"/>
            </a:xfrm>
          </p:grpSpPr>
          <p:sp>
            <p:nvSpPr>
              <p:cNvPr id="1065" name="Rectangle 1064">
                <a:extLst>
                  <a:ext uri="{FF2B5EF4-FFF2-40B4-BE49-F238E27FC236}">
                    <a16:creationId xmlns:a16="http://schemas.microsoft.com/office/drawing/2014/main" id="{C71DD82B-ED54-9D40-848F-40B6802EC749}"/>
                  </a:ext>
                </a:extLst>
              </p:cNvPr>
              <p:cNvSpPr/>
              <p:nvPr/>
            </p:nvSpPr>
            <p:spPr>
              <a:xfrm>
                <a:off x="2936890" y="3912858"/>
                <a:ext cx="425689" cy="329059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66" name="Straight Connector 1065">
                <a:extLst>
                  <a:ext uri="{FF2B5EF4-FFF2-40B4-BE49-F238E27FC236}">
                    <a16:creationId xmlns:a16="http://schemas.microsoft.com/office/drawing/2014/main" id="{5A2CCD06-A52B-594C-895E-DE5616109835}"/>
                  </a:ext>
                </a:extLst>
              </p:cNvPr>
              <p:cNvCxnSpPr/>
              <p:nvPr/>
            </p:nvCxnSpPr>
            <p:spPr>
              <a:xfrm>
                <a:off x="2932124" y="4005058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67" name="Straight Connector 1066">
                <a:extLst>
                  <a:ext uri="{FF2B5EF4-FFF2-40B4-BE49-F238E27FC236}">
                    <a16:creationId xmlns:a16="http://schemas.microsoft.com/office/drawing/2014/main" id="{CAE78986-A47E-684D-AC0D-81B0C9B79A88}"/>
                  </a:ext>
                </a:extLst>
              </p:cNvPr>
              <p:cNvCxnSpPr/>
              <p:nvPr/>
            </p:nvCxnSpPr>
            <p:spPr>
              <a:xfrm>
                <a:off x="2932124" y="4068645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68" name="Straight Connector 1067">
                <a:extLst>
                  <a:ext uri="{FF2B5EF4-FFF2-40B4-BE49-F238E27FC236}">
                    <a16:creationId xmlns:a16="http://schemas.microsoft.com/office/drawing/2014/main" id="{CEA4CB24-3526-B94F-BDC2-D6FC123FF46E}"/>
                  </a:ext>
                </a:extLst>
              </p:cNvPr>
              <p:cNvCxnSpPr>
                <a:stCxn id="1065" idx="2"/>
              </p:cNvCxnSpPr>
              <p:nvPr/>
            </p:nvCxnSpPr>
            <p:spPr>
              <a:xfrm flipH="1" flipV="1">
                <a:off x="3148146" y="4005058"/>
                <a:ext cx="1589" cy="236859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1045" name="Group 582">
              <a:extLst>
                <a:ext uri="{FF2B5EF4-FFF2-40B4-BE49-F238E27FC236}">
                  <a16:creationId xmlns:a16="http://schemas.microsoft.com/office/drawing/2014/main" id="{813A6CA3-90B1-754D-8C2A-B486DE6440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7957" y="5055368"/>
              <a:ext cx="430131" cy="329152"/>
              <a:chOff x="2931664" y="3912603"/>
              <a:chExt cx="430450" cy="329314"/>
            </a:xfrm>
          </p:grpSpPr>
          <p:sp>
            <p:nvSpPr>
              <p:cNvPr id="1061" name="Rectangle 1060">
                <a:extLst>
                  <a:ext uri="{FF2B5EF4-FFF2-40B4-BE49-F238E27FC236}">
                    <a16:creationId xmlns:a16="http://schemas.microsoft.com/office/drawing/2014/main" id="{CDA497B5-1F53-4B4A-B52C-8AF25ACDEA7D}"/>
                  </a:ext>
                </a:extLst>
              </p:cNvPr>
              <p:cNvSpPr/>
              <p:nvPr/>
            </p:nvSpPr>
            <p:spPr>
              <a:xfrm>
                <a:off x="2936750" y="3912924"/>
                <a:ext cx="425689" cy="329059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62" name="Straight Connector 1061">
                <a:extLst>
                  <a:ext uri="{FF2B5EF4-FFF2-40B4-BE49-F238E27FC236}">
                    <a16:creationId xmlns:a16="http://schemas.microsoft.com/office/drawing/2014/main" id="{1FEFA7AF-47D6-9044-B6BA-FCC567BC9B9F}"/>
                  </a:ext>
                </a:extLst>
              </p:cNvPr>
              <p:cNvCxnSpPr/>
              <p:nvPr/>
            </p:nvCxnSpPr>
            <p:spPr>
              <a:xfrm>
                <a:off x="2931985" y="4005125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63" name="Straight Connector 1062">
                <a:extLst>
                  <a:ext uri="{FF2B5EF4-FFF2-40B4-BE49-F238E27FC236}">
                    <a16:creationId xmlns:a16="http://schemas.microsoft.com/office/drawing/2014/main" id="{F2F3585A-E53E-A040-84F7-9123881B9F28}"/>
                  </a:ext>
                </a:extLst>
              </p:cNvPr>
              <p:cNvCxnSpPr/>
              <p:nvPr/>
            </p:nvCxnSpPr>
            <p:spPr>
              <a:xfrm>
                <a:off x="2931985" y="4068711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64" name="Straight Connector 1063">
                <a:extLst>
                  <a:ext uri="{FF2B5EF4-FFF2-40B4-BE49-F238E27FC236}">
                    <a16:creationId xmlns:a16="http://schemas.microsoft.com/office/drawing/2014/main" id="{F72283CD-AFD3-8E4E-9857-F6D589080734}"/>
                  </a:ext>
                </a:extLst>
              </p:cNvPr>
              <p:cNvCxnSpPr>
                <a:stCxn id="1061" idx="2"/>
              </p:cNvCxnSpPr>
              <p:nvPr/>
            </p:nvCxnSpPr>
            <p:spPr>
              <a:xfrm flipH="1" flipV="1">
                <a:off x="3148007" y="4005125"/>
                <a:ext cx="1588" cy="236859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1046" name="Group 609">
              <a:extLst>
                <a:ext uri="{FF2B5EF4-FFF2-40B4-BE49-F238E27FC236}">
                  <a16:creationId xmlns:a16="http://schemas.microsoft.com/office/drawing/2014/main" id="{89D38A41-C0E7-004E-889C-35371BDB49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91804" y="5053093"/>
              <a:ext cx="430212" cy="328614"/>
              <a:chOff x="2932186" y="3913304"/>
              <a:chExt cx="430531" cy="328775"/>
            </a:xfrm>
          </p:grpSpPr>
          <p:sp>
            <p:nvSpPr>
              <p:cNvPr id="1057" name="Rectangle 1056">
                <a:extLst>
                  <a:ext uri="{FF2B5EF4-FFF2-40B4-BE49-F238E27FC236}">
                    <a16:creationId xmlns:a16="http://schemas.microsoft.com/office/drawing/2014/main" id="{7E038D77-DD73-D34F-AE34-D667F6E9B9F0}"/>
                  </a:ext>
                </a:extLst>
              </p:cNvPr>
              <p:cNvSpPr/>
              <p:nvPr/>
            </p:nvSpPr>
            <p:spPr>
              <a:xfrm>
                <a:off x="2936535" y="3912722"/>
                <a:ext cx="425689" cy="329058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58" name="Straight Connector 1057">
                <a:extLst>
                  <a:ext uri="{FF2B5EF4-FFF2-40B4-BE49-F238E27FC236}">
                    <a16:creationId xmlns:a16="http://schemas.microsoft.com/office/drawing/2014/main" id="{D2968903-9149-5948-9F49-8F05AE95D6F0}"/>
                  </a:ext>
                </a:extLst>
              </p:cNvPr>
              <p:cNvCxnSpPr/>
              <p:nvPr/>
            </p:nvCxnSpPr>
            <p:spPr>
              <a:xfrm>
                <a:off x="2931771" y="4004922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59" name="Straight Connector 1058">
                <a:extLst>
                  <a:ext uri="{FF2B5EF4-FFF2-40B4-BE49-F238E27FC236}">
                    <a16:creationId xmlns:a16="http://schemas.microsoft.com/office/drawing/2014/main" id="{6B45A1AF-6B67-DD42-AEDE-F73D064563E4}"/>
                  </a:ext>
                </a:extLst>
              </p:cNvPr>
              <p:cNvCxnSpPr/>
              <p:nvPr/>
            </p:nvCxnSpPr>
            <p:spPr>
              <a:xfrm>
                <a:off x="2931771" y="4068509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60" name="Straight Connector 1059">
                <a:extLst>
                  <a:ext uri="{FF2B5EF4-FFF2-40B4-BE49-F238E27FC236}">
                    <a16:creationId xmlns:a16="http://schemas.microsoft.com/office/drawing/2014/main" id="{0FF66FC3-DA6A-CB44-8117-4648AAEC93ED}"/>
                  </a:ext>
                </a:extLst>
              </p:cNvPr>
              <p:cNvCxnSpPr>
                <a:stCxn id="1057" idx="2"/>
              </p:cNvCxnSpPr>
              <p:nvPr/>
            </p:nvCxnSpPr>
            <p:spPr>
              <a:xfrm flipH="1" flipV="1">
                <a:off x="3147792" y="4004922"/>
                <a:ext cx="1588" cy="236858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1047" name="Group 636">
              <a:extLst>
                <a:ext uri="{FF2B5EF4-FFF2-40B4-BE49-F238E27FC236}">
                  <a16:creationId xmlns:a16="http://schemas.microsoft.com/office/drawing/2014/main" id="{6DF58C37-21E3-AF4F-B080-530FD985E9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1816" y="5045656"/>
              <a:ext cx="430131" cy="329465"/>
              <a:chOff x="2931664" y="3912603"/>
              <a:chExt cx="430450" cy="329314"/>
            </a:xfrm>
          </p:grpSpPr>
          <p:sp>
            <p:nvSpPr>
              <p:cNvPr id="1053" name="Rectangle 1052">
                <a:extLst>
                  <a:ext uri="{FF2B5EF4-FFF2-40B4-BE49-F238E27FC236}">
                    <a16:creationId xmlns:a16="http://schemas.microsoft.com/office/drawing/2014/main" id="{F4182402-0285-CD46-9828-6534BE97D257}"/>
                  </a:ext>
                </a:extLst>
              </p:cNvPr>
              <p:cNvSpPr/>
              <p:nvPr/>
            </p:nvSpPr>
            <p:spPr>
              <a:xfrm>
                <a:off x="2936425" y="3913102"/>
                <a:ext cx="425689" cy="328747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54" name="Straight Connector 1053">
                <a:extLst>
                  <a:ext uri="{FF2B5EF4-FFF2-40B4-BE49-F238E27FC236}">
                    <a16:creationId xmlns:a16="http://schemas.microsoft.com/office/drawing/2014/main" id="{D14A7BEB-C638-0A47-B8DE-352AFA82413E}"/>
                  </a:ext>
                </a:extLst>
              </p:cNvPr>
              <p:cNvCxnSpPr/>
              <p:nvPr/>
            </p:nvCxnSpPr>
            <p:spPr>
              <a:xfrm>
                <a:off x="2931660" y="4005215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55" name="Straight Connector 1054">
                <a:extLst>
                  <a:ext uri="{FF2B5EF4-FFF2-40B4-BE49-F238E27FC236}">
                    <a16:creationId xmlns:a16="http://schemas.microsoft.com/office/drawing/2014/main" id="{F02DD2C2-E65E-7E4C-B479-635D130D51D4}"/>
                  </a:ext>
                </a:extLst>
              </p:cNvPr>
              <p:cNvCxnSpPr/>
              <p:nvPr/>
            </p:nvCxnSpPr>
            <p:spPr>
              <a:xfrm>
                <a:off x="2931660" y="4067152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56" name="Straight Connector 1055">
                <a:extLst>
                  <a:ext uri="{FF2B5EF4-FFF2-40B4-BE49-F238E27FC236}">
                    <a16:creationId xmlns:a16="http://schemas.microsoft.com/office/drawing/2014/main" id="{01A054F6-D6ED-F249-8703-213FDF32A722}"/>
                  </a:ext>
                </a:extLst>
              </p:cNvPr>
              <p:cNvCxnSpPr>
                <a:stCxn id="1053" idx="2"/>
              </p:cNvCxnSpPr>
              <p:nvPr/>
            </p:nvCxnSpPr>
            <p:spPr>
              <a:xfrm flipH="1" flipV="1">
                <a:off x="3147681" y="4005215"/>
                <a:ext cx="1588" cy="236634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1048" name="Group 554">
              <a:extLst>
                <a:ext uri="{FF2B5EF4-FFF2-40B4-BE49-F238E27FC236}">
                  <a16:creationId xmlns:a16="http://schemas.microsoft.com/office/drawing/2014/main" id="{BAA5C424-578C-0343-914E-B5BD57101F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5070" y="4690247"/>
              <a:ext cx="675320" cy="521222"/>
              <a:chOff x="2931664" y="3912603"/>
              <a:chExt cx="430450" cy="329314"/>
            </a:xfrm>
          </p:grpSpPr>
          <p:sp>
            <p:nvSpPr>
              <p:cNvPr id="1049" name="Rectangle 1048">
                <a:extLst>
                  <a:ext uri="{FF2B5EF4-FFF2-40B4-BE49-F238E27FC236}">
                    <a16:creationId xmlns:a16="http://schemas.microsoft.com/office/drawing/2014/main" id="{A0CDA39B-A97A-7842-8A3D-C53D637AE12E}"/>
                  </a:ext>
                </a:extLst>
              </p:cNvPr>
              <p:cNvSpPr/>
              <p:nvPr/>
            </p:nvSpPr>
            <p:spPr>
              <a:xfrm>
                <a:off x="2936722" y="3913607"/>
                <a:ext cx="425923" cy="328266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050" name="Straight Connector 1049">
                <a:extLst>
                  <a:ext uri="{FF2B5EF4-FFF2-40B4-BE49-F238E27FC236}">
                    <a16:creationId xmlns:a16="http://schemas.microsoft.com/office/drawing/2014/main" id="{779BD574-9352-0A4A-AD81-3425C567CA59}"/>
                  </a:ext>
                </a:extLst>
              </p:cNvPr>
              <p:cNvCxnSpPr/>
              <p:nvPr/>
            </p:nvCxnSpPr>
            <p:spPr>
              <a:xfrm>
                <a:off x="2932675" y="4004959"/>
                <a:ext cx="424911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51" name="Straight Connector 1050">
                <a:extLst>
                  <a:ext uri="{FF2B5EF4-FFF2-40B4-BE49-F238E27FC236}">
                    <a16:creationId xmlns:a16="http://schemas.microsoft.com/office/drawing/2014/main" id="{E4722BD0-017E-9C4D-9B3E-BB2C34567D80}"/>
                  </a:ext>
                </a:extLst>
              </p:cNvPr>
              <p:cNvCxnSpPr/>
              <p:nvPr/>
            </p:nvCxnSpPr>
            <p:spPr>
              <a:xfrm>
                <a:off x="2932675" y="4069207"/>
                <a:ext cx="424911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1052" name="Straight Connector 1051">
                <a:extLst>
                  <a:ext uri="{FF2B5EF4-FFF2-40B4-BE49-F238E27FC236}">
                    <a16:creationId xmlns:a16="http://schemas.microsoft.com/office/drawing/2014/main" id="{BA1C7D13-CACA-DE42-A4BD-9DF0691F3FA5}"/>
                  </a:ext>
                </a:extLst>
              </p:cNvPr>
              <p:cNvCxnSpPr>
                <a:stCxn id="1049" idx="2"/>
              </p:cNvCxnSpPr>
              <p:nvPr/>
            </p:nvCxnSpPr>
            <p:spPr>
              <a:xfrm flipH="1" flipV="1">
                <a:off x="3148166" y="4004959"/>
                <a:ext cx="1011" cy="236914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</p:grpSp>
      <p:grpSp>
        <p:nvGrpSpPr>
          <p:cNvPr id="1069" name="Group 347">
            <a:extLst>
              <a:ext uri="{FF2B5EF4-FFF2-40B4-BE49-F238E27FC236}">
                <a16:creationId xmlns:a16="http://schemas.microsoft.com/office/drawing/2014/main" id="{4D6C1728-73DE-F748-A0E0-11321B8F7571}"/>
              </a:ext>
            </a:extLst>
          </p:cNvPr>
          <p:cNvGrpSpPr>
            <a:grpSpLocks/>
          </p:cNvGrpSpPr>
          <p:nvPr/>
        </p:nvGrpSpPr>
        <p:grpSpPr bwMode="auto">
          <a:xfrm>
            <a:off x="5704176" y="5275194"/>
            <a:ext cx="441722" cy="182166"/>
            <a:chOff x="1871277" y="1576300"/>
            <a:chExt cx="1128371" cy="437861"/>
          </a:xfrm>
        </p:grpSpPr>
        <p:sp>
          <p:nvSpPr>
            <p:cNvPr id="1070" name="Oval 1069">
              <a:extLst>
                <a:ext uri="{FF2B5EF4-FFF2-40B4-BE49-F238E27FC236}">
                  <a16:creationId xmlns:a16="http://schemas.microsoft.com/office/drawing/2014/main" id="{BD0DE6BC-801F-2349-B339-2073DD002B1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317" y="1693636"/>
              <a:ext cx="1125331" cy="320525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1" name="Rectangle 1070">
              <a:extLst>
                <a:ext uri="{FF2B5EF4-FFF2-40B4-BE49-F238E27FC236}">
                  <a16:creationId xmlns:a16="http://schemas.microsoft.com/office/drawing/2014/main" id="{8006CA96-E3FA-9945-9B82-02259999272B}"/>
                </a:ext>
              </a:extLst>
            </p:cNvPr>
            <p:cNvSpPr/>
            <p:nvPr/>
          </p:nvSpPr>
          <p:spPr bwMode="auto">
            <a:xfrm>
              <a:off x="1871277" y="1739425"/>
              <a:ext cx="1128371" cy="117334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solidFill>
                  <a:srgbClr val="FFFFFF"/>
                </a:solidFill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72" name="Oval 1071">
              <a:extLst>
                <a:ext uri="{FF2B5EF4-FFF2-40B4-BE49-F238E27FC236}">
                  <a16:creationId xmlns:a16="http://schemas.microsoft.com/office/drawing/2014/main" id="{AC968267-A70E-0B48-9B2B-F3F7549B2DF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331" cy="320525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3" name="Freeform 1072">
              <a:extLst>
                <a:ext uri="{FF2B5EF4-FFF2-40B4-BE49-F238E27FC236}">
                  <a16:creationId xmlns:a16="http://schemas.microsoft.com/office/drawing/2014/main" id="{3543F393-921B-2544-AAF2-81DE265DCA01}"/>
                </a:ext>
              </a:extLst>
            </p:cNvPr>
            <p:cNvSpPr/>
            <p:nvPr/>
          </p:nvSpPr>
          <p:spPr bwMode="auto">
            <a:xfrm>
              <a:off x="2160212" y="1673602"/>
              <a:ext cx="547458" cy="16026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solidFill>
                  <a:srgbClr val="FFFFFF"/>
                </a:solidFill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74" name="Freeform 1073">
              <a:extLst>
                <a:ext uri="{FF2B5EF4-FFF2-40B4-BE49-F238E27FC236}">
                  <a16:creationId xmlns:a16="http://schemas.microsoft.com/office/drawing/2014/main" id="{36A99124-4AE5-ED4F-A834-C0222885A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426" y="1633537"/>
              <a:ext cx="663033" cy="111612"/>
            </a:xfrm>
            <a:custGeom>
              <a:avLst/>
              <a:gdLst>
                <a:gd name="T0" fmla="*/ 0 w 3723451"/>
                <a:gd name="T1" fmla="*/ 27306 h 932950"/>
                <a:gd name="T2" fmla="*/ 116665 w 3723451"/>
                <a:gd name="T3" fmla="*/ 322 h 932950"/>
                <a:gd name="T4" fmla="*/ 330457 w 3723451"/>
                <a:gd name="T5" fmla="*/ 62277 h 932950"/>
                <a:gd name="T6" fmla="*/ 534418 w 3723451"/>
                <a:gd name="T7" fmla="*/ 0 h 932950"/>
                <a:gd name="T8" fmla="*/ 663033 w 3723451"/>
                <a:gd name="T9" fmla="*/ 24782 h 932950"/>
                <a:gd name="T10" fmla="*/ 567343 w 3723451"/>
                <a:gd name="T11" fmla="*/ 55256 h 932950"/>
                <a:gd name="T12" fmla="*/ 536535 w 3723451"/>
                <a:gd name="T13" fmla="*/ 47040 h 932950"/>
                <a:gd name="T14" fmla="*/ 334214 w 3723451"/>
                <a:gd name="T15" fmla="*/ 111612 h 932950"/>
                <a:gd name="T16" fmla="*/ 126717 w 3723451"/>
                <a:gd name="T17" fmla="*/ 49415 h 932950"/>
                <a:gd name="T18" fmla="*/ 93168 w 3723451"/>
                <a:gd name="T19" fmla="*/ 56128 h 932950"/>
                <a:gd name="T20" fmla="*/ 0 w 3723451"/>
                <a:gd name="T21" fmla="*/ 27306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5" name="Freeform 1074">
              <a:extLst>
                <a:ext uri="{FF2B5EF4-FFF2-40B4-BE49-F238E27FC236}">
                  <a16:creationId xmlns:a16="http://schemas.microsoft.com/office/drawing/2014/main" id="{9CE3F7E2-B553-1E45-88FC-E2E1EC32F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350" y="1727978"/>
              <a:ext cx="243315" cy="97302"/>
            </a:xfrm>
            <a:custGeom>
              <a:avLst/>
              <a:gdLst>
                <a:gd name="T0" fmla="*/ 0 w 1366596"/>
                <a:gd name="T1" fmla="*/ 0 h 809868"/>
                <a:gd name="T2" fmla="*/ 243315 w 1366596"/>
                <a:gd name="T3" fmla="*/ 75188 h 809868"/>
                <a:gd name="T4" fmla="*/ 154017 w 1366596"/>
                <a:gd name="T5" fmla="*/ 97302 h 809868"/>
                <a:gd name="T6" fmla="*/ 819 w 1366596"/>
                <a:gd name="T7" fmla="*/ 51415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6" name="Freeform 1075">
              <a:extLst>
                <a:ext uri="{FF2B5EF4-FFF2-40B4-BE49-F238E27FC236}">
                  <a16:creationId xmlns:a16="http://schemas.microsoft.com/office/drawing/2014/main" id="{D7BB9DED-4899-7649-AEBA-749DA45279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260" y="1730839"/>
              <a:ext cx="240272" cy="97302"/>
            </a:xfrm>
            <a:custGeom>
              <a:avLst/>
              <a:gdLst>
                <a:gd name="T0" fmla="*/ 236992 w 1348191"/>
                <a:gd name="T1" fmla="*/ 0 h 791462"/>
                <a:gd name="T2" fmla="*/ 240272 w 1348191"/>
                <a:gd name="T3" fmla="*/ 46954 h 791462"/>
                <a:gd name="T4" fmla="*/ 86924 w 1348191"/>
                <a:gd name="T5" fmla="*/ 97302 h 791462"/>
                <a:gd name="T6" fmla="*/ 0 w 1348191"/>
                <a:gd name="T7" fmla="*/ 75239 h 791462"/>
                <a:gd name="T8" fmla="*/ 236992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1077" name="Straight Connector 1076">
              <a:extLst>
                <a:ext uri="{FF2B5EF4-FFF2-40B4-BE49-F238E27FC236}">
                  <a16:creationId xmlns:a16="http://schemas.microsoft.com/office/drawing/2014/main" id="{E8965662-2E9A-0244-946F-4423CC691CFA}"/>
                </a:ext>
              </a:extLst>
            </p:cNvPr>
            <p:cNvCxnSpPr>
              <a:cxnSpLocks noChangeShapeType="1"/>
              <a:endCxn id="1072" idx="2"/>
            </p:cNvCxnSpPr>
            <p:nvPr/>
          </p:nvCxnSpPr>
          <p:spPr bwMode="auto">
            <a:xfrm flipH="1" flipV="1">
              <a:off x="1871277" y="1736563"/>
              <a:ext cx="3040" cy="12306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8" name="Straight Connector 1077">
              <a:extLst>
                <a:ext uri="{FF2B5EF4-FFF2-40B4-BE49-F238E27FC236}">
                  <a16:creationId xmlns:a16="http://schemas.microsoft.com/office/drawing/2014/main" id="{857BA7A2-209C-0B4F-9F2F-F5D9E12C579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608" y="1733702"/>
              <a:ext cx="3040" cy="12305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79" name="Group 347">
            <a:extLst>
              <a:ext uri="{FF2B5EF4-FFF2-40B4-BE49-F238E27FC236}">
                <a16:creationId xmlns:a16="http://schemas.microsoft.com/office/drawing/2014/main" id="{23A5395A-73E4-9545-9CCB-0643AECEF709}"/>
              </a:ext>
            </a:extLst>
          </p:cNvPr>
          <p:cNvGrpSpPr>
            <a:grpSpLocks/>
          </p:cNvGrpSpPr>
          <p:nvPr/>
        </p:nvGrpSpPr>
        <p:grpSpPr bwMode="auto">
          <a:xfrm>
            <a:off x="4593323" y="5169231"/>
            <a:ext cx="441722" cy="182165"/>
            <a:chOff x="1871277" y="1576300"/>
            <a:chExt cx="1128371" cy="437861"/>
          </a:xfrm>
        </p:grpSpPr>
        <p:sp>
          <p:nvSpPr>
            <p:cNvPr id="1080" name="Oval 1079">
              <a:extLst>
                <a:ext uri="{FF2B5EF4-FFF2-40B4-BE49-F238E27FC236}">
                  <a16:creationId xmlns:a16="http://schemas.microsoft.com/office/drawing/2014/main" id="{DF4469B4-1A62-884E-B93E-2088628FCF9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319" y="1693635"/>
              <a:ext cx="1125329" cy="320526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81" name="Rectangle 1080">
              <a:extLst>
                <a:ext uri="{FF2B5EF4-FFF2-40B4-BE49-F238E27FC236}">
                  <a16:creationId xmlns:a16="http://schemas.microsoft.com/office/drawing/2014/main" id="{CEED749C-6638-6040-A523-CBE05E8011F2}"/>
                </a:ext>
              </a:extLst>
            </p:cNvPr>
            <p:cNvSpPr/>
            <p:nvPr/>
          </p:nvSpPr>
          <p:spPr bwMode="auto">
            <a:xfrm>
              <a:off x="1871277" y="1739424"/>
              <a:ext cx="1128371" cy="117336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solidFill>
                  <a:srgbClr val="FFFFFF"/>
                </a:solidFill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82" name="Oval 1081">
              <a:extLst>
                <a:ext uri="{FF2B5EF4-FFF2-40B4-BE49-F238E27FC236}">
                  <a16:creationId xmlns:a16="http://schemas.microsoft.com/office/drawing/2014/main" id="{E82E8A3A-0CDF-0142-A8D4-2A7F88E464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329" cy="320526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83" name="Freeform 1082">
              <a:extLst>
                <a:ext uri="{FF2B5EF4-FFF2-40B4-BE49-F238E27FC236}">
                  <a16:creationId xmlns:a16="http://schemas.microsoft.com/office/drawing/2014/main" id="{20B0C69D-2EFF-CC4C-91E3-DE028EA90E90}"/>
                </a:ext>
              </a:extLst>
            </p:cNvPr>
            <p:cNvSpPr/>
            <p:nvPr/>
          </p:nvSpPr>
          <p:spPr bwMode="auto">
            <a:xfrm>
              <a:off x="2160214" y="1673603"/>
              <a:ext cx="547457" cy="16026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solidFill>
                  <a:srgbClr val="FFFFFF"/>
                </a:solidFill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84" name="Freeform 1083">
              <a:extLst>
                <a:ext uri="{FF2B5EF4-FFF2-40B4-BE49-F238E27FC236}">
                  <a16:creationId xmlns:a16="http://schemas.microsoft.com/office/drawing/2014/main" id="{8F166C83-2DE4-AA4C-934F-358B1ABBD0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426" y="1633537"/>
              <a:ext cx="663031" cy="111611"/>
            </a:xfrm>
            <a:custGeom>
              <a:avLst/>
              <a:gdLst>
                <a:gd name="T0" fmla="*/ 0 w 3723451"/>
                <a:gd name="T1" fmla="*/ 27306 h 932950"/>
                <a:gd name="T2" fmla="*/ 116665 w 3723451"/>
                <a:gd name="T3" fmla="*/ 322 h 932950"/>
                <a:gd name="T4" fmla="*/ 330456 w 3723451"/>
                <a:gd name="T5" fmla="*/ 62276 h 932950"/>
                <a:gd name="T6" fmla="*/ 534416 w 3723451"/>
                <a:gd name="T7" fmla="*/ 0 h 932950"/>
                <a:gd name="T8" fmla="*/ 663031 w 3723451"/>
                <a:gd name="T9" fmla="*/ 24782 h 932950"/>
                <a:gd name="T10" fmla="*/ 567342 w 3723451"/>
                <a:gd name="T11" fmla="*/ 55255 h 932950"/>
                <a:gd name="T12" fmla="*/ 536534 w 3723451"/>
                <a:gd name="T13" fmla="*/ 47039 h 932950"/>
                <a:gd name="T14" fmla="*/ 334213 w 3723451"/>
                <a:gd name="T15" fmla="*/ 111611 h 932950"/>
                <a:gd name="T16" fmla="*/ 126716 w 3723451"/>
                <a:gd name="T17" fmla="*/ 49415 h 932950"/>
                <a:gd name="T18" fmla="*/ 93168 w 3723451"/>
                <a:gd name="T19" fmla="*/ 56127 h 932950"/>
                <a:gd name="T20" fmla="*/ 0 w 3723451"/>
                <a:gd name="T21" fmla="*/ 27306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85" name="Freeform 1084">
              <a:extLst>
                <a:ext uri="{FF2B5EF4-FFF2-40B4-BE49-F238E27FC236}">
                  <a16:creationId xmlns:a16="http://schemas.microsoft.com/office/drawing/2014/main" id="{64120D6F-CF36-7A4B-868D-9522C1F79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351" y="1727977"/>
              <a:ext cx="243314" cy="97303"/>
            </a:xfrm>
            <a:custGeom>
              <a:avLst/>
              <a:gdLst>
                <a:gd name="T0" fmla="*/ 0 w 1366596"/>
                <a:gd name="T1" fmla="*/ 0 h 809868"/>
                <a:gd name="T2" fmla="*/ 243314 w 1366596"/>
                <a:gd name="T3" fmla="*/ 75189 h 809868"/>
                <a:gd name="T4" fmla="*/ 154017 w 1366596"/>
                <a:gd name="T5" fmla="*/ 97303 h 809868"/>
                <a:gd name="T6" fmla="*/ 819 w 1366596"/>
                <a:gd name="T7" fmla="*/ 5141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86" name="Freeform 1085">
              <a:extLst>
                <a:ext uri="{FF2B5EF4-FFF2-40B4-BE49-F238E27FC236}">
                  <a16:creationId xmlns:a16="http://schemas.microsoft.com/office/drawing/2014/main" id="{8477E0BD-F61A-594C-8419-6BA64D7DF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260" y="1730839"/>
              <a:ext cx="240274" cy="97303"/>
            </a:xfrm>
            <a:custGeom>
              <a:avLst/>
              <a:gdLst>
                <a:gd name="T0" fmla="*/ 236994 w 1348191"/>
                <a:gd name="T1" fmla="*/ 0 h 791462"/>
                <a:gd name="T2" fmla="*/ 240274 w 1348191"/>
                <a:gd name="T3" fmla="*/ 46954 h 791462"/>
                <a:gd name="T4" fmla="*/ 86925 w 1348191"/>
                <a:gd name="T5" fmla="*/ 97303 h 791462"/>
                <a:gd name="T6" fmla="*/ 0 w 1348191"/>
                <a:gd name="T7" fmla="*/ 75240 h 791462"/>
                <a:gd name="T8" fmla="*/ 236994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1087" name="Straight Connector 1086">
              <a:extLst>
                <a:ext uri="{FF2B5EF4-FFF2-40B4-BE49-F238E27FC236}">
                  <a16:creationId xmlns:a16="http://schemas.microsoft.com/office/drawing/2014/main" id="{53F7848D-82FC-7641-AC58-517C9B2FB854}"/>
                </a:ext>
              </a:extLst>
            </p:cNvPr>
            <p:cNvCxnSpPr>
              <a:cxnSpLocks noChangeShapeType="1"/>
              <a:endCxn id="1082" idx="2"/>
            </p:cNvCxnSpPr>
            <p:nvPr/>
          </p:nvCxnSpPr>
          <p:spPr bwMode="auto">
            <a:xfrm flipH="1" flipV="1">
              <a:off x="1871277" y="1736563"/>
              <a:ext cx="3042" cy="12305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88" name="Straight Connector 1087">
              <a:extLst>
                <a:ext uri="{FF2B5EF4-FFF2-40B4-BE49-F238E27FC236}">
                  <a16:creationId xmlns:a16="http://schemas.microsoft.com/office/drawing/2014/main" id="{EA830BBF-D185-DB42-96F5-34C5273F4B6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606" y="1733700"/>
              <a:ext cx="3042" cy="12306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89" name="Group 347">
            <a:extLst>
              <a:ext uri="{FF2B5EF4-FFF2-40B4-BE49-F238E27FC236}">
                <a16:creationId xmlns:a16="http://schemas.microsoft.com/office/drawing/2014/main" id="{B6A937C7-17A9-A648-A780-A8D67F2249E6}"/>
              </a:ext>
            </a:extLst>
          </p:cNvPr>
          <p:cNvGrpSpPr>
            <a:grpSpLocks/>
          </p:cNvGrpSpPr>
          <p:nvPr/>
        </p:nvGrpSpPr>
        <p:grpSpPr bwMode="auto">
          <a:xfrm>
            <a:off x="5187445" y="5514513"/>
            <a:ext cx="441722" cy="182165"/>
            <a:chOff x="1871277" y="1576300"/>
            <a:chExt cx="1128371" cy="437861"/>
          </a:xfrm>
        </p:grpSpPr>
        <p:sp>
          <p:nvSpPr>
            <p:cNvPr id="1090" name="Oval 1089">
              <a:extLst>
                <a:ext uri="{FF2B5EF4-FFF2-40B4-BE49-F238E27FC236}">
                  <a16:creationId xmlns:a16="http://schemas.microsoft.com/office/drawing/2014/main" id="{21A30E2F-9F7B-DC47-908B-38849C8FE19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317" y="1693635"/>
              <a:ext cx="1125331" cy="320526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91" name="Rectangle 1090">
              <a:extLst>
                <a:ext uri="{FF2B5EF4-FFF2-40B4-BE49-F238E27FC236}">
                  <a16:creationId xmlns:a16="http://schemas.microsoft.com/office/drawing/2014/main" id="{368E56E7-1038-F843-8824-9F2406D135DC}"/>
                </a:ext>
              </a:extLst>
            </p:cNvPr>
            <p:cNvSpPr/>
            <p:nvPr/>
          </p:nvSpPr>
          <p:spPr bwMode="auto">
            <a:xfrm>
              <a:off x="1871277" y="1739424"/>
              <a:ext cx="1128371" cy="117336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solidFill>
                  <a:srgbClr val="FFFFFF"/>
                </a:solidFill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92" name="Oval 1091">
              <a:extLst>
                <a:ext uri="{FF2B5EF4-FFF2-40B4-BE49-F238E27FC236}">
                  <a16:creationId xmlns:a16="http://schemas.microsoft.com/office/drawing/2014/main" id="{5E09C5D1-4489-9245-906B-AB737B65B93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331" cy="320526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93" name="Freeform 1092">
              <a:extLst>
                <a:ext uri="{FF2B5EF4-FFF2-40B4-BE49-F238E27FC236}">
                  <a16:creationId xmlns:a16="http://schemas.microsoft.com/office/drawing/2014/main" id="{60675A58-4EA5-F645-8293-8D562D37C4A7}"/>
                </a:ext>
              </a:extLst>
            </p:cNvPr>
            <p:cNvSpPr/>
            <p:nvPr/>
          </p:nvSpPr>
          <p:spPr bwMode="auto">
            <a:xfrm>
              <a:off x="2160212" y="1673603"/>
              <a:ext cx="547458" cy="16026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solidFill>
                  <a:srgbClr val="FFFFFF"/>
                </a:solidFill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94" name="Freeform 1093">
              <a:extLst>
                <a:ext uri="{FF2B5EF4-FFF2-40B4-BE49-F238E27FC236}">
                  <a16:creationId xmlns:a16="http://schemas.microsoft.com/office/drawing/2014/main" id="{936A0061-F839-A048-9329-4BA74387A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426" y="1633537"/>
              <a:ext cx="663033" cy="111611"/>
            </a:xfrm>
            <a:custGeom>
              <a:avLst/>
              <a:gdLst>
                <a:gd name="T0" fmla="*/ 0 w 3723451"/>
                <a:gd name="T1" fmla="*/ 27306 h 932950"/>
                <a:gd name="T2" fmla="*/ 116665 w 3723451"/>
                <a:gd name="T3" fmla="*/ 322 h 932950"/>
                <a:gd name="T4" fmla="*/ 330457 w 3723451"/>
                <a:gd name="T5" fmla="*/ 62276 h 932950"/>
                <a:gd name="T6" fmla="*/ 534418 w 3723451"/>
                <a:gd name="T7" fmla="*/ 0 h 932950"/>
                <a:gd name="T8" fmla="*/ 663033 w 3723451"/>
                <a:gd name="T9" fmla="*/ 24782 h 932950"/>
                <a:gd name="T10" fmla="*/ 567343 w 3723451"/>
                <a:gd name="T11" fmla="*/ 55255 h 932950"/>
                <a:gd name="T12" fmla="*/ 536535 w 3723451"/>
                <a:gd name="T13" fmla="*/ 47039 h 932950"/>
                <a:gd name="T14" fmla="*/ 334214 w 3723451"/>
                <a:gd name="T15" fmla="*/ 111611 h 932950"/>
                <a:gd name="T16" fmla="*/ 126717 w 3723451"/>
                <a:gd name="T17" fmla="*/ 49415 h 932950"/>
                <a:gd name="T18" fmla="*/ 93168 w 3723451"/>
                <a:gd name="T19" fmla="*/ 56127 h 932950"/>
                <a:gd name="T20" fmla="*/ 0 w 3723451"/>
                <a:gd name="T21" fmla="*/ 27306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95" name="Freeform 1094">
              <a:extLst>
                <a:ext uri="{FF2B5EF4-FFF2-40B4-BE49-F238E27FC236}">
                  <a16:creationId xmlns:a16="http://schemas.microsoft.com/office/drawing/2014/main" id="{5010EAA9-D9FE-B348-B497-E58DC4A70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350" y="1727977"/>
              <a:ext cx="243315" cy="97303"/>
            </a:xfrm>
            <a:custGeom>
              <a:avLst/>
              <a:gdLst>
                <a:gd name="T0" fmla="*/ 0 w 1366596"/>
                <a:gd name="T1" fmla="*/ 0 h 809868"/>
                <a:gd name="T2" fmla="*/ 243315 w 1366596"/>
                <a:gd name="T3" fmla="*/ 75189 h 809868"/>
                <a:gd name="T4" fmla="*/ 154017 w 1366596"/>
                <a:gd name="T5" fmla="*/ 97303 h 809868"/>
                <a:gd name="T6" fmla="*/ 819 w 1366596"/>
                <a:gd name="T7" fmla="*/ 5141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96" name="Freeform 1095">
              <a:extLst>
                <a:ext uri="{FF2B5EF4-FFF2-40B4-BE49-F238E27FC236}">
                  <a16:creationId xmlns:a16="http://schemas.microsoft.com/office/drawing/2014/main" id="{E2301F16-3352-1848-BBB4-2365D15D0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260" y="1730839"/>
              <a:ext cx="240272" cy="97303"/>
            </a:xfrm>
            <a:custGeom>
              <a:avLst/>
              <a:gdLst>
                <a:gd name="T0" fmla="*/ 236992 w 1348191"/>
                <a:gd name="T1" fmla="*/ 0 h 791462"/>
                <a:gd name="T2" fmla="*/ 240272 w 1348191"/>
                <a:gd name="T3" fmla="*/ 46954 h 791462"/>
                <a:gd name="T4" fmla="*/ 86924 w 1348191"/>
                <a:gd name="T5" fmla="*/ 97303 h 791462"/>
                <a:gd name="T6" fmla="*/ 0 w 1348191"/>
                <a:gd name="T7" fmla="*/ 75240 h 791462"/>
                <a:gd name="T8" fmla="*/ 236992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1097" name="Straight Connector 1096">
              <a:extLst>
                <a:ext uri="{FF2B5EF4-FFF2-40B4-BE49-F238E27FC236}">
                  <a16:creationId xmlns:a16="http://schemas.microsoft.com/office/drawing/2014/main" id="{D853D2D6-514A-9847-BBC3-2AE928C8DAFB}"/>
                </a:ext>
              </a:extLst>
            </p:cNvPr>
            <p:cNvCxnSpPr>
              <a:cxnSpLocks noChangeShapeType="1"/>
              <a:endCxn id="1092" idx="2"/>
            </p:cNvCxnSpPr>
            <p:nvPr/>
          </p:nvCxnSpPr>
          <p:spPr bwMode="auto">
            <a:xfrm flipH="1" flipV="1">
              <a:off x="1871277" y="1736563"/>
              <a:ext cx="3040" cy="12305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8" name="Straight Connector 1097">
              <a:extLst>
                <a:ext uri="{FF2B5EF4-FFF2-40B4-BE49-F238E27FC236}">
                  <a16:creationId xmlns:a16="http://schemas.microsoft.com/office/drawing/2014/main" id="{0F7465E9-0BFE-964B-AB98-F93DD82101C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608" y="1733700"/>
              <a:ext cx="3040" cy="12306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99" name="Group 347">
            <a:extLst>
              <a:ext uri="{FF2B5EF4-FFF2-40B4-BE49-F238E27FC236}">
                <a16:creationId xmlns:a16="http://schemas.microsoft.com/office/drawing/2014/main" id="{B1B48B52-0F33-0442-B024-9A681DC9E147}"/>
              </a:ext>
            </a:extLst>
          </p:cNvPr>
          <p:cNvGrpSpPr>
            <a:grpSpLocks/>
          </p:cNvGrpSpPr>
          <p:nvPr/>
        </p:nvGrpSpPr>
        <p:grpSpPr bwMode="auto">
          <a:xfrm>
            <a:off x="4089688" y="5583569"/>
            <a:ext cx="441722" cy="182165"/>
            <a:chOff x="1871277" y="1576300"/>
            <a:chExt cx="1128371" cy="437861"/>
          </a:xfrm>
        </p:grpSpPr>
        <p:sp>
          <p:nvSpPr>
            <p:cNvPr id="1100" name="Oval 1099">
              <a:extLst>
                <a:ext uri="{FF2B5EF4-FFF2-40B4-BE49-F238E27FC236}">
                  <a16:creationId xmlns:a16="http://schemas.microsoft.com/office/drawing/2014/main" id="{B2DB57CB-08BD-2F4D-A7ED-38936BBFA3D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317" y="1693635"/>
              <a:ext cx="1125331" cy="320526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01" name="Rectangle 1100">
              <a:extLst>
                <a:ext uri="{FF2B5EF4-FFF2-40B4-BE49-F238E27FC236}">
                  <a16:creationId xmlns:a16="http://schemas.microsoft.com/office/drawing/2014/main" id="{C5A9C96D-A2BA-754F-A882-52122EB391BC}"/>
                </a:ext>
              </a:extLst>
            </p:cNvPr>
            <p:cNvSpPr/>
            <p:nvPr/>
          </p:nvSpPr>
          <p:spPr bwMode="auto">
            <a:xfrm>
              <a:off x="1871277" y="1739424"/>
              <a:ext cx="1128371" cy="117336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solidFill>
                  <a:srgbClr val="FFFFFF"/>
                </a:solidFill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102" name="Oval 1101">
              <a:extLst>
                <a:ext uri="{FF2B5EF4-FFF2-40B4-BE49-F238E27FC236}">
                  <a16:creationId xmlns:a16="http://schemas.microsoft.com/office/drawing/2014/main" id="{83C4800F-B303-9446-B339-EF2E78D32E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331" cy="320526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03" name="Freeform 1102">
              <a:extLst>
                <a:ext uri="{FF2B5EF4-FFF2-40B4-BE49-F238E27FC236}">
                  <a16:creationId xmlns:a16="http://schemas.microsoft.com/office/drawing/2014/main" id="{8248D620-997C-1B4D-A023-5CD8220FC4D0}"/>
                </a:ext>
              </a:extLst>
            </p:cNvPr>
            <p:cNvSpPr/>
            <p:nvPr/>
          </p:nvSpPr>
          <p:spPr bwMode="auto">
            <a:xfrm>
              <a:off x="2160212" y="1673603"/>
              <a:ext cx="547458" cy="16026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solidFill>
                  <a:srgbClr val="FFFFFF"/>
                </a:solidFill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104" name="Freeform 1103">
              <a:extLst>
                <a:ext uri="{FF2B5EF4-FFF2-40B4-BE49-F238E27FC236}">
                  <a16:creationId xmlns:a16="http://schemas.microsoft.com/office/drawing/2014/main" id="{906FE13D-AC05-AA42-853B-9FAC9CA250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426" y="1633537"/>
              <a:ext cx="663033" cy="111611"/>
            </a:xfrm>
            <a:custGeom>
              <a:avLst/>
              <a:gdLst>
                <a:gd name="T0" fmla="*/ 0 w 3723451"/>
                <a:gd name="T1" fmla="*/ 27306 h 932950"/>
                <a:gd name="T2" fmla="*/ 116665 w 3723451"/>
                <a:gd name="T3" fmla="*/ 322 h 932950"/>
                <a:gd name="T4" fmla="*/ 330457 w 3723451"/>
                <a:gd name="T5" fmla="*/ 62276 h 932950"/>
                <a:gd name="T6" fmla="*/ 534418 w 3723451"/>
                <a:gd name="T7" fmla="*/ 0 h 932950"/>
                <a:gd name="T8" fmla="*/ 663033 w 3723451"/>
                <a:gd name="T9" fmla="*/ 24782 h 932950"/>
                <a:gd name="T10" fmla="*/ 567343 w 3723451"/>
                <a:gd name="T11" fmla="*/ 55255 h 932950"/>
                <a:gd name="T12" fmla="*/ 536535 w 3723451"/>
                <a:gd name="T13" fmla="*/ 47039 h 932950"/>
                <a:gd name="T14" fmla="*/ 334214 w 3723451"/>
                <a:gd name="T15" fmla="*/ 111611 h 932950"/>
                <a:gd name="T16" fmla="*/ 126717 w 3723451"/>
                <a:gd name="T17" fmla="*/ 49415 h 932950"/>
                <a:gd name="T18" fmla="*/ 93168 w 3723451"/>
                <a:gd name="T19" fmla="*/ 56127 h 932950"/>
                <a:gd name="T20" fmla="*/ 0 w 3723451"/>
                <a:gd name="T21" fmla="*/ 27306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05" name="Freeform 1104">
              <a:extLst>
                <a:ext uri="{FF2B5EF4-FFF2-40B4-BE49-F238E27FC236}">
                  <a16:creationId xmlns:a16="http://schemas.microsoft.com/office/drawing/2014/main" id="{DE4AB67E-E389-E747-AA8A-F557E3BDB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350" y="1727977"/>
              <a:ext cx="243315" cy="97303"/>
            </a:xfrm>
            <a:custGeom>
              <a:avLst/>
              <a:gdLst>
                <a:gd name="T0" fmla="*/ 0 w 1366596"/>
                <a:gd name="T1" fmla="*/ 0 h 809868"/>
                <a:gd name="T2" fmla="*/ 243315 w 1366596"/>
                <a:gd name="T3" fmla="*/ 75189 h 809868"/>
                <a:gd name="T4" fmla="*/ 154017 w 1366596"/>
                <a:gd name="T5" fmla="*/ 97303 h 809868"/>
                <a:gd name="T6" fmla="*/ 819 w 1366596"/>
                <a:gd name="T7" fmla="*/ 5141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06" name="Freeform 1105">
              <a:extLst>
                <a:ext uri="{FF2B5EF4-FFF2-40B4-BE49-F238E27FC236}">
                  <a16:creationId xmlns:a16="http://schemas.microsoft.com/office/drawing/2014/main" id="{A18C8CAC-63E9-E248-8397-1346071AD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260" y="1730839"/>
              <a:ext cx="240272" cy="97303"/>
            </a:xfrm>
            <a:custGeom>
              <a:avLst/>
              <a:gdLst>
                <a:gd name="T0" fmla="*/ 236992 w 1348191"/>
                <a:gd name="T1" fmla="*/ 0 h 791462"/>
                <a:gd name="T2" fmla="*/ 240272 w 1348191"/>
                <a:gd name="T3" fmla="*/ 46954 h 791462"/>
                <a:gd name="T4" fmla="*/ 86924 w 1348191"/>
                <a:gd name="T5" fmla="*/ 97303 h 791462"/>
                <a:gd name="T6" fmla="*/ 0 w 1348191"/>
                <a:gd name="T7" fmla="*/ 75240 h 791462"/>
                <a:gd name="T8" fmla="*/ 236992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1107" name="Straight Connector 1106">
              <a:extLst>
                <a:ext uri="{FF2B5EF4-FFF2-40B4-BE49-F238E27FC236}">
                  <a16:creationId xmlns:a16="http://schemas.microsoft.com/office/drawing/2014/main" id="{73BEE8CD-92EF-AB4A-9223-19BD5734C8CF}"/>
                </a:ext>
              </a:extLst>
            </p:cNvPr>
            <p:cNvCxnSpPr>
              <a:cxnSpLocks noChangeShapeType="1"/>
              <a:endCxn id="1102" idx="2"/>
            </p:cNvCxnSpPr>
            <p:nvPr/>
          </p:nvCxnSpPr>
          <p:spPr bwMode="auto">
            <a:xfrm flipH="1" flipV="1">
              <a:off x="1871277" y="1736563"/>
              <a:ext cx="3040" cy="12305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08" name="Straight Connector 1107">
              <a:extLst>
                <a:ext uri="{FF2B5EF4-FFF2-40B4-BE49-F238E27FC236}">
                  <a16:creationId xmlns:a16="http://schemas.microsoft.com/office/drawing/2014/main" id="{5BC61A72-737C-4F4F-802A-7DAAF663B43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608" y="1733700"/>
              <a:ext cx="3040" cy="12306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10" name="Group 11">
            <a:extLst>
              <a:ext uri="{FF2B5EF4-FFF2-40B4-BE49-F238E27FC236}">
                <a16:creationId xmlns:a16="http://schemas.microsoft.com/office/drawing/2014/main" id="{E5217315-CB03-2542-94D5-3FA12A407609}"/>
              </a:ext>
            </a:extLst>
          </p:cNvPr>
          <p:cNvGrpSpPr>
            <a:grpSpLocks/>
          </p:cNvGrpSpPr>
          <p:nvPr/>
        </p:nvGrpSpPr>
        <p:grpSpPr bwMode="auto">
          <a:xfrm>
            <a:off x="3370553" y="2483179"/>
            <a:ext cx="2699147" cy="370284"/>
            <a:chOff x="2704632" y="2011398"/>
            <a:chExt cx="3598520" cy="493919"/>
          </a:xfrm>
        </p:grpSpPr>
        <p:sp>
          <p:nvSpPr>
            <p:cNvPr id="1135" name="Oval 1134">
              <a:extLst>
                <a:ext uri="{FF2B5EF4-FFF2-40B4-BE49-F238E27FC236}">
                  <a16:creationId xmlns:a16="http://schemas.microsoft.com/office/drawing/2014/main" id="{57A6E143-0094-5D49-8A05-004EA3A97A71}"/>
                </a:ext>
              </a:extLst>
            </p:cNvPr>
            <p:cNvSpPr/>
            <p:nvPr/>
          </p:nvSpPr>
          <p:spPr bwMode="auto">
            <a:xfrm>
              <a:off x="2722092" y="2011398"/>
              <a:ext cx="3581060" cy="492331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solidFill>
                  <a:srgbClr val="FFFFFF"/>
                </a:solidFill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136" name="Oval 1135">
              <a:extLst>
                <a:ext uri="{FF2B5EF4-FFF2-40B4-BE49-F238E27FC236}">
                  <a16:creationId xmlns:a16="http://schemas.microsoft.com/office/drawing/2014/main" id="{431997AA-2888-D042-A558-B6DE0F737D3F}"/>
                </a:ext>
              </a:extLst>
            </p:cNvPr>
            <p:cNvSpPr/>
            <p:nvPr/>
          </p:nvSpPr>
          <p:spPr bwMode="auto">
            <a:xfrm>
              <a:off x="2704632" y="2012986"/>
              <a:ext cx="3581060" cy="492331"/>
            </a:xfrm>
            <a:prstGeom prst="ellipse">
              <a:avLst/>
            </a:prstGeom>
            <a:solidFill>
              <a:srgbClr val="CC0000">
                <a:alpha val="42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solidFill>
                  <a:srgbClr val="FFFFFF"/>
                </a:solidFill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137" name="TextBox 389">
              <a:extLst>
                <a:ext uri="{FF2B5EF4-FFF2-40B4-BE49-F238E27FC236}">
                  <a16:creationId xmlns:a16="http://schemas.microsoft.com/office/drawing/2014/main" id="{D0AF8FB3-4D5B-7B4A-8B82-CF15E8A6F1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2350" y="2127167"/>
              <a:ext cx="2118328" cy="311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 eaLnBrk="0" fontAlgn="base" hangingPunct="0">
                <a:lnSpc>
                  <a:spcPts val="1106"/>
                </a:lnSpc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altLang="en-US" sz="1350" dirty="0">
                  <a:solidFill>
                    <a:srgbClr val="FFFFFF"/>
                  </a:solidFill>
                  <a:cs typeface="+mn-cs"/>
                </a:rPr>
                <a:t>Remote Controller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70F660B-2991-C94D-80D9-F1429AC36768}"/>
              </a:ext>
            </a:extLst>
          </p:cNvPr>
          <p:cNvGrpSpPr/>
          <p:nvPr/>
        </p:nvGrpSpPr>
        <p:grpSpPr>
          <a:xfrm>
            <a:off x="2756191" y="3990511"/>
            <a:ext cx="3828411" cy="635828"/>
            <a:chOff x="3674918" y="4177678"/>
            <a:chExt cx="5104549" cy="847770"/>
          </a:xfrm>
        </p:grpSpPr>
        <p:grpSp>
          <p:nvGrpSpPr>
            <p:cNvPr id="1111" name="Group 441">
              <a:extLst>
                <a:ext uri="{FF2B5EF4-FFF2-40B4-BE49-F238E27FC236}">
                  <a16:creationId xmlns:a16="http://schemas.microsoft.com/office/drawing/2014/main" id="{0C03A32C-FA65-214B-B936-B6E1B2C38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4918" y="4177678"/>
              <a:ext cx="923925" cy="406399"/>
              <a:chOff x="2705100" y="2011480"/>
              <a:chExt cx="3598690" cy="494427"/>
            </a:xfrm>
          </p:grpSpPr>
          <p:sp>
            <p:nvSpPr>
              <p:cNvPr id="1132" name="Oval 1131">
                <a:extLst>
                  <a:ext uri="{FF2B5EF4-FFF2-40B4-BE49-F238E27FC236}">
                    <a16:creationId xmlns:a16="http://schemas.microsoft.com/office/drawing/2014/main" id="{F74AE388-0960-CF47-B1A1-1ABEEB3A9CAF}"/>
                  </a:ext>
                </a:extLst>
              </p:cNvPr>
              <p:cNvSpPr/>
              <p:nvPr/>
            </p:nvSpPr>
            <p:spPr bwMode="auto">
              <a:xfrm>
                <a:off x="2723648" y="2011480"/>
                <a:ext cx="3580142" cy="492496"/>
              </a:xfrm>
              <a:prstGeom prst="ellipse">
                <a:avLst/>
              </a:prstGeom>
              <a:solidFill>
                <a:srgbClr val="FFFFFF">
                  <a:alpha val="42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1133" name="Oval 1132">
                <a:extLst>
                  <a:ext uri="{FF2B5EF4-FFF2-40B4-BE49-F238E27FC236}">
                    <a16:creationId xmlns:a16="http://schemas.microsoft.com/office/drawing/2014/main" id="{1181AFDF-673F-BE48-B342-3AE78D0EFECC}"/>
                  </a:ext>
                </a:extLst>
              </p:cNvPr>
              <p:cNvSpPr/>
              <p:nvPr/>
            </p:nvSpPr>
            <p:spPr bwMode="auto">
              <a:xfrm>
                <a:off x="2705100" y="2013410"/>
                <a:ext cx="3580138" cy="492497"/>
              </a:xfrm>
              <a:prstGeom prst="ellipse">
                <a:avLst/>
              </a:prstGeom>
              <a:solidFill>
                <a:srgbClr val="CC0000">
                  <a:alpha val="42000"/>
                </a:srgbClr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1134" name="TextBox 389">
                <a:extLst>
                  <a:ext uri="{FF2B5EF4-FFF2-40B4-BE49-F238E27FC236}">
                    <a16:creationId xmlns:a16="http://schemas.microsoft.com/office/drawing/2014/main" id="{F3932BCA-D430-FC40-B54E-015140A71EF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77632" y="2127168"/>
                <a:ext cx="2207770" cy="3786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685800" eaLnBrk="0" fontAlgn="base" hangingPunct="0">
                  <a:lnSpc>
                    <a:spcPts val="1106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en-US" altLang="en-US" sz="1350" dirty="0">
                    <a:solidFill>
                      <a:srgbClr val="FFFFFF"/>
                    </a:solidFill>
                    <a:cs typeface="+mn-cs"/>
                  </a:rPr>
                  <a:t>CA</a:t>
                </a:r>
              </a:p>
            </p:txBody>
          </p:sp>
        </p:grpSp>
        <p:grpSp>
          <p:nvGrpSpPr>
            <p:cNvPr id="1112" name="Group 16">
              <a:extLst>
                <a:ext uri="{FF2B5EF4-FFF2-40B4-BE49-F238E27FC236}">
                  <a16:creationId xmlns:a16="http://schemas.microsoft.com/office/drawing/2014/main" id="{C3F9499B-4024-2B4E-8994-25AA993B23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14703" y="4714252"/>
              <a:ext cx="496291" cy="311196"/>
              <a:chOff x="3534848" y="4573304"/>
              <a:chExt cx="496244" cy="311327"/>
            </a:xfrm>
          </p:grpSpPr>
          <p:grpSp>
            <p:nvGrpSpPr>
              <p:cNvPr id="1128" name="Group 12">
                <a:extLst>
                  <a:ext uri="{FF2B5EF4-FFF2-40B4-BE49-F238E27FC236}">
                    <a16:creationId xmlns:a16="http://schemas.microsoft.com/office/drawing/2014/main" id="{643660C7-BD5F-8243-BB52-5E41566520B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1130" name="Oval 1129">
                  <a:extLst>
                    <a:ext uri="{FF2B5EF4-FFF2-40B4-BE49-F238E27FC236}">
                      <a16:creationId xmlns:a16="http://schemas.microsoft.com/office/drawing/2014/main" id="{EB6F94A5-07EA-824D-BCE4-E412F1D275A9}"/>
                    </a:ext>
                  </a:extLst>
                </p:cNvPr>
                <p:cNvSpPr/>
                <p:nvPr/>
              </p:nvSpPr>
              <p:spPr bwMode="auto">
                <a:xfrm>
                  <a:off x="3573046" y="4578067"/>
                  <a:ext cx="439696" cy="260459"/>
                </a:xfrm>
                <a:prstGeom prst="ellipse">
                  <a:avLst/>
                </a:prstGeom>
                <a:solidFill>
                  <a:srgbClr val="FFFFFF">
                    <a:alpha val="42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131" name="Oval 1130">
                  <a:extLst>
                    <a:ext uri="{FF2B5EF4-FFF2-40B4-BE49-F238E27FC236}">
                      <a16:creationId xmlns:a16="http://schemas.microsoft.com/office/drawing/2014/main" id="{3AFA8449-4699-DE4E-AD4F-2F50FF91F472}"/>
                    </a:ext>
                  </a:extLst>
                </p:cNvPr>
                <p:cNvSpPr/>
                <p:nvPr/>
              </p:nvSpPr>
              <p:spPr bwMode="auto">
                <a:xfrm>
                  <a:off x="3558760" y="4587596"/>
                  <a:ext cx="463506" cy="252519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29" name="TextBox 389">
                <a:extLst>
                  <a:ext uri="{FF2B5EF4-FFF2-40B4-BE49-F238E27FC236}">
                    <a16:creationId xmlns:a16="http://schemas.microsoft.com/office/drawing/2014/main" id="{64D840F2-5A70-9E44-A243-2698981850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34848" y="4573304"/>
                <a:ext cx="496244" cy="311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685800" eaLnBrk="0" fontAlgn="base" hangingPunct="0">
                  <a:lnSpc>
                    <a:spcPts val="1106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en-US" altLang="en-US" sz="1050">
                    <a:solidFill>
                      <a:srgbClr val="FFFFFF"/>
                    </a:solidFill>
                    <a:cs typeface="+mn-cs"/>
                  </a:rPr>
                  <a:t>CA</a:t>
                </a:r>
                <a:endParaRPr lang="en-US" altLang="en-US" sz="1350">
                  <a:solidFill>
                    <a:srgbClr val="FFFFFF"/>
                  </a:solidFill>
                  <a:cs typeface="+mn-cs"/>
                </a:endParaRPr>
              </a:p>
            </p:txBody>
          </p:sp>
        </p:grpSp>
        <p:grpSp>
          <p:nvGrpSpPr>
            <p:cNvPr id="1113" name="Group 450">
              <a:extLst>
                <a:ext uri="{FF2B5EF4-FFF2-40B4-BE49-F238E27FC236}">
                  <a16:creationId xmlns:a16="http://schemas.microsoft.com/office/drawing/2014/main" id="{AADDBF22-BF75-E042-B015-F1D30A1937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4925" y="4712134"/>
              <a:ext cx="496291" cy="311196"/>
              <a:chOff x="3534848" y="4573304"/>
              <a:chExt cx="496244" cy="311327"/>
            </a:xfrm>
          </p:grpSpPr>
          <p:grpSp>
            <p:nvGrpSpPr>
              <p:cNvPr id="1124" name="Group 451">
                <a:extLst>
                  <a:ext uri="{FF2B5EF4-FFF2-40B4-BE49-F238E27FC236}">
                    <a16:creationId xmlns:a16="http://schemas.microsoft.com/office/drawing/2014/main" id="{BD64AF44-6F7F-1747-8E26-3E6D0EDDA01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1126" name="Oval 1125">
                  <a:extLst>
                    <a:ext uri="{FF2B5EF4-FFF2-40B4-BE49-F238E27FC236}">
                      <a16:creationId xmlns:a16="http://schemas.microsoft.com/office/drawing/2014/main" id="{B13E6B0A-9B22-874D-A5BB-CAB7052B0E58}"/>
                    </a:ext>
                  </a:extLst>
                </p:cNvPr>
                <p:cNvSpPr/>
                <p:nvPr/>
              </p:nvSpPr>
              <p:spPr bwMode="auto">
                <a:xfrm>
                  <a:off x="3573874" y="4581775"/>
                  <a:ext cx="439696" cy="257283"/>
                </a:xfrm>
                <a:prstGeom prst="ellipse">
                  <a:avLst/>
                </a:prstGeom>
                <a:solidFill>
                  <a:srgbClr val="FFFFFF">
                    <a:alpha val="42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127" name="Oval 1126">
                  <a:extLst>
                    <a:ext uri="{FF2B5EF4-FFF2-40B4-BE49-F238E27FC236}">
                      <a16:creationId xmlns:a16="http://schemas.microsoft.com/office/drawing/2014/main" id="{88C69275-D6D4-D64E-9433-86A12EE44DC2}"/>
                    </a:ext>
                  </a:extLst>
                </p:cNvPr>
                <p:cNvSpPr/>
                <p:nvPr/>
              </p:nvSpPr>
              <p:spPr bwMode="auto">
                <a:xfrm>
                  <a:off x="3559588" y="4591304"/>
                  <a:ext cx="463506" cy="249341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25" name="TextBox 389">
                <a:extLst>
                  <a:ext uri="{FF2B5EF4-FFF2-40B4-BE49-F238E27FC236}">
                    <a16:creationId xmlns:a16="http://schemas.microsoft.com/office/drawing/2014/main" id="{137E9DC6-E808-9244-BE10-49D98EA5A1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34848" y="4573304"/>
                <a:ext cx="496244" cy="311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685800" eaLnBrk="0" fontAlgn="base" hangingPunct="0">
                  <a:lnSpc>
                    <a:spcPts val="1106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en-US" altLang="en-US" sz="1050">
                    <a:solidFill>
                      <a:srgbClr val="FFFFFF"/>
                    </a:solidFill>
                    <a:cs typeface="+mn-cs"/>
                  </a:rPr>
                  <a:t>CA</a:t>
                </a:r>
                <a:endParaRPr lang="en-US" altLang="en-US" sz="1350">
                  <a:solidFill>
                    <a:srgbClr val="FFFFFF"/>
                  </a:solidFill>
                  <a:cs typeface="+mn-cs"/>
                </a:endParaRPr>
              </a:p>
            </p:txBody>
          </p:sp>
        </p:grpSp>
        <p:grpSp>
          <p:nvGrpSpPr>
            <p:cNvPr id="1114" name="Group 455">
              <a:extLst>
                <a:ext uri="{FF2B5EF4-FFF2-40B4-BE49-F238E27FC236}">
                  <a16:creationId xmlns:a16="http://schemas.microsoft.com/office/drawing/2014/main" id="{F9EC1EDD-92AD-2245-AE89-053A0D1F0A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95295" y="4710017"/>
              <a:ext cx="496291" cy="311196"/>
              <a:chOff x="3534848" y="4573304"/>
              <a:chExt cx="496244" cy="311327"/>
            </a:xfrm>
          </p:grpSpPr>
          <p:grpSp>
            <p:nvGrpSpPr>
              <p:cNvPr id="1120" name="Group 456">
                <a:extLst>
                  <a:ext uri="{FF2B5EF4-FFF2-40B4-BE49-F238E27FC236}">
                    <a16:creationId xmlns:a16="http://schemas.microsoft.com/office/drawing/2014/main" id="{CB1EA6B7-79F6-7C4E-B31B-F6338BD15A2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1122" name="Oval 1121">
                  <a:extLst>
                    <a:ext uri="{FF2B5EF4-FFF2-40B4-BE49-F238E27FC236}">
                      <a16:creationId xmlns:a16="http://schemas.microsoft.com/office/drawing/2014/main" id="{9BF9A7D0-3676-5B44-9F92-551F82BA815A}"/>
                    </a:ext>
                  </a:extLst>
                </p:cNvPr>
                <p:cNvSpPr/>
                <p:nvPr/>
              </p:nvSpPr>
              <p:spPr bwMode="auto">
                <a:xfrm>
                  <a:off x="3573654" y="4577540"/>
                  <a:ext cx="439696" cy="260459"/>
                </a:xfrm>
                <a:prstGeom prst="ellipse">
                  <a:avLst/>
                </a:prstGeom>
                <a:solidFill>
                  <a:srgbClr val="FFFFFF">
                    <a:alpha val="42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123" name="Oval 1122">
                  <a:extLst>
                    <a:ext uri="{FF2B5EF4-FFF2-40B4-BE49-F238E27FC236}">
                      <a16:creationId xmlns:a16="http://schemas.microsoft.com/office/drawing/2014/main" id="{F3145DFC-AFCD-7043-8580-05CA0BB4CB0F}"/>
                    </a:ext>
                  </a:extLst>
                </p:cNvPr>
                <p:cNvSpPr/>
                <p:nvPr/>
              </p:nvSpPr>
              <p:spPr bwMode="auto">
                <a:xfrm>
                  <a:off x="3559368" y="4587069"/>
                  <a:ext cx="463506" cy="252518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21" name="TextBox 389">
                <a:extLst>
                  <a:ext uri="{FF2B5EF4-FFF2-40B4-BE49-F238E27FC236}">
                    <a16:creationId xmlns:a16="http://schemas.microsoft.com/office/drawing/2014/main" id="{F248CEB0-87E6-A44A-A50F-5C3EC5372B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34848" y="4573304"/>
                <a:ext cx="496244" cy="311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685800" eaLnBrk="0" fontAlgn="base" hangingPunct="0">
                  <a:lnSpc>
                    <a:spcPts val="1106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en-US" altLang="en-US" sz="1050">
                    <a:solidFill>
                      <a:srgbClr val="FFFFFF"/>
                    </a:solidFill>
                    <a:cs typeface="+mn-cs"/>
                  </a:rPr>
                  <a:t>CA</a:t>
                </a:r>
                <a:endParaRPr lang="en-US" altLang="en-US" sz="1350">
                  <a:solidFill>
                    <a:srgbClr val="FFFFFF"/>
                  </a:solidFill>
                  <a:cs typeface="+mn-cs"/>
                </a:endParaRPr>
              </a:p>
            </p:txBody>
          </p:sp>
        </p:grpSp>
        <p:grpSp>
          <p:nvGrpSpPr>
            <p:cNvPr id="1115" name="Group 460">
              <a:extLst>
                <a:ext uri="{FF2B5EF4-FFF2-40B4-BE49-F238E27FC236}">
                  <a16:creationId xmlns:a16="http://schemas.microsoft.com/office/drawing/2014/main" id="{4F7BA808-3479-484C-BAF0-5CC1FD0331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3176" y="4707900"/>
              <a:ext cx="496291" cy="311196"/>
              <a:chOff x="3534848" y="4573304"/>
              <a:chExt cx="496244" cy="311327"/>
            </a:xfrm>
          </p:grpSpPr>
          <p:grpSp>
            <p:nvGrpSpPr>
              <p:cNvPr id="1116" name="Group 461">
                <a:extLst>
                  <a:ext uri="{FF2B5EF4-FFF2-40B4-BE49-F238E27FC236}">
                    <a16:creationId xmlns:a16="http://schemas.microsoft.com/office/drawing/2014/main" id="{933FA7BC-47D5-ED48-85E7-B486D7CBCA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1118" name="Oval 1117">
                  <a:extLst>
                    <a:ext uri="{FF2B5EF4-FFF2-40B4-BE49-F238E27FC236}">
                      <a16:creationId xmlns:a16="http://schemas.microsoft.com/office/drawing/2014/main" id="{BFFF1AA5-D313-234B-BDA6-40E287FD081F}"/>
                    </a:ext>
                  </a:extLst>
                </p:cNvPr>
                <p:cNvSpPr/>
                <p:nvPr/>
              </p:nvSpPr>
              <p:spPr bwMode="auto">
                <a:xfrm>
                  <a:off x="3573198" y="4578069"/>
                  <a:ext cx="439696" cy="260459"/>
                </a:xfrm>
                <a:prstGeom prst="ellipse">
                  <a:avLst/>
                </a:prstGeom>
                <a:solidFill>
                  <a:srgbClr val="FFFFFF">
                    <a:alpha val="42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119" name="Oval 1118">
                  <a:extLst>
                    <a:ext uri="{FF2B5EF4-FFF2-40B4-BE49-F238E27FC236}">
                      <a16:creationId xmlns:a16="http://schemas.microsoft.com/office/drawing/2014/main" id="{08D261B5-FBF3-B541-B8CA-B63F648BEF5C}"/>
                    </a:ext>
                  </a:extLst>
                </p:cNvPr>
                <p:cNvSpPr/>
                <p:nvPr/>
              </p:nvSpPr>
              <p:spPr bwMode="auto">
                <a:xfrm>
                  <a:off x="3558912" y="4587598"/>
                  <a:ext cx="463506" cy="252519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17" name="TextBox 389">
                <a:extLst>
                  <a:ext uri="{FF2B5EF4-FFF2-40B4-BE49-F238E27FC236}">
                    <a16:creationId xmlns:a16="http://schemas.microsoft.com/office/drawing/2014/main" id="{8386C9B3-5C0B-0443-98EF-8CDB1312E97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34848" y="4573304"/>
                <a:ext cx="496244" cy="311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defTabSz="685800" eaLnBrk="0" fontAlgn="base" hangingPunct="0">
                  <a:lnSpc>
                    <a:spcPts val="1106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en-US" altLang="en-US" sz="1050" dirty="0">
                    <a:solidFill>
                      <a:srgbClr val="FFFFFF"/>
                    </a:solidFill>
                    <a:cs typeface="+mn-cs"/>
                  </a:rPr>
                  <a:t>CA</a:t>
                </a:r>
                <a:endParaRPr lang="en-US" altLang="en-US" sz="1350" dirty="0">
                  <a:solidFill>
                    <a:srgbClr val="FFFFFF"/>
                  </a:solidFill>
                  <a:cs typeface="+mn-cs"/>
                </a:endParaRPr>
              </a:p>
            </p:txBody>
          </p:sp>
        </p:grpSp>
      </p:grpSp>
      <p:grpSp>
        <p:nvGrpSpPr>
          <p:cNvPr id="1139" name="Group 1">
            <a:extLst>
              <a:ext uri="{FF2B5EF4-FFF2-40B4-BE49-F238E27FC236}">
                <a16:creationId xmlns:a16="http://schemas.microsoft.com/office/drawing/2014/main" id="{A228ACC2-6157-BF41-88C3-0A086417268A}"/>
              </a:ext>
            </a:extLst>
          </p:cNvPr>
          <p:cNvGrpSpPr>
            <a:grpSpLocks/>
          </p:cNvGrpSpPr>
          <p:nvPr/>
        </p:nvGrpSpPr>
        <p:grpSpPr bwMode="auto">
          <a:xfrm>
            <a:off x="2015622" y="4963253"/>
            <a:ext cx="2075205" cy="699937"/>
            <a:chOff x="938213" y="5237165"/>
            <a:chExt cx="2766941" cy="933249"/>
          </a:xfrm>
        </p:grpSpPr>
        <p:cxnSp>
          <p:nvCxnSpPr>
            <p:cNvPr id="1140" name="Straight Connector 1139">
              <a:extLst>
                <a:ext uri="{FF2B5EF4-FFF2-40B4-BE49-F238E27FC236}">
                  <a16:creationId xmlns:a16="http://schemas.microsoft.com/office/drawing/2014/main" id="{CB924182-B4D8-0F43-97E1-646C4E72A083}"/>
                </a:ext>
              </a:extLst>
            </p:cNvPr>
            <p:cNvCxnSpPr/>
            <p:nvPr/>
          </p:nvCxnSpPr>
          <p:spPr>
            <a:xfrm flipH="1">
              <a:off x="1282700" y="5802312"/>
              <a:ext cx="1508125" cy="1588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1141" name="TextBox 265">
              <a:extLst>
                <a:ext uri="{FF2B5EF4-FFF2-40B4-BE49-F238E27FC236}">
                  <a16:creationId xmlns:a16="http://schemas.microsoft.com/office/drawing/2014/main" id="{CFD0B0F1-D70C-5245-B37A-C9A4ABCBEF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8813" y="5473700"/>
              <a:ext cx="331715" cy="307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altLang="en-US" sz="900">
                  <a:solidFill>
                    <a:srgbClr val="000000"/>
                  </a:solidFill>
                  <a:cs typeface="+mn-cs"/>
                </a:rPr>
                <a:t>1</a:t>
              </a:r>
            </a:p>
          </p:txBody>
        </p:sp>
        <p:sp>
          <p:nvSpPr>
            <p:cNvPr id="1142" name="TextBox 281">
              <a:extLst>
                <a:ext uri="{FF2B5EF4-FFF2-40B4-BE49-F238E27FC236}">
                  <a16:creationId xmlns:a16="http://schemas.microsoft.com/office/drawing/2014/main" id="{6C507E5B-C87D-FA46-A331-4ABAB6B8A2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3439" y="5761038"/>
              <a:ext cx="331715" cy="307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altLang="en-US" sz="900">
                  <a:solidFill>
                    <a:srgbClr val="000000"/>
                  </a:solidFill>
                  <a:cs typeface="+mn-cs"/>
                </a:rPr>
                <a:t>2</a:t>
              </a:r>
            </a:p>
          </p:txBody>
        </p:sp>
        <p:grpSp>
          <p:nvGrpSpPr>
            <p:cNvPr id="1143" name="Group 5">
              <a:extLst>
                <a:ext uri="{FF2B5EF4-FFF2-40B4-BE49-F238E27FC236}">
                  <a16:creationId xmlns:a16="http://schemas.microsoft.com/office/drawing/2014/main" id="{1A707F03-E0B2-FF48-9597-B751067AD9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8213" y="5237165"/>
              <a:ext cx="1616075" cy="554927"/>
              <a:chOff x="-4079003" y="2717403"/>
              <a:chExt cx="1616718" cy="556194"/>
            </a:xfrm>
          </p:grpSpPr>
          <p:sp>
            <p:nvSpPr>
              <p:cNvPr id="1157" name="Rectangle 98">
                <a:extLst>
                  <a:ext uri="{FF2B5EF4-FFF2-40B4-BE49-F238E27FC236}">
                    <a16:creationId xmlns:a16="http://schemas.microsoft.com/office/drawing/2014/main" id="{CA6EA6FC-3469-1A42-8A1A-7ABEC47FF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4079003" y="2985994"/>
                <a:ext cx="1281675" cy="208750"/>
              </a:xfrm>
              <a:prstGeom prst="rect">
                <a:avLst/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altLang="en-US" sz="135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1158" name="Line 99">
                <a:extLst>
                  <a:ext uri="{FF2B5EF4-FFF2-40B4-BE49-F238E27FC236}">
                    <a16:creationId xmlns:a16="http://schemas.microsoft.com/office/drawing/2014/main" id="{8B52FDA0-6129-4D4D-AB34-6E31B5746E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2933828" y="3101502"/>
                <a:ext cx="471543" cy="0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59" name="Rectangle 104">
                <a:extLst>
                  <a:ext uri="{FF2B5EF4-FFF2-40B4-BE49-F238E27FC236}">
                    <a16:creationId xmlns:a16="http://schemas.microsoft.com/office/drawing/2014/main" id="{EF6D77F4-B510-3541-9758-82FBBD8239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77007" y="2988777"/>
                <a:ext cx="476861" cy="21014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altLang="en-US" sz="135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1160" name="Text Box 105">
                <a:extLst>
                  <a:ext uri="{FF2B5EF4-FFF2-40B4-BE49-F238E27FC236}">
                    <a16:creationId xmlns:a16="http://schemas.microsoft.com/office/drawing/2014/main" id="{2AE0900E-8A8F-4A4D-BB87-414DFE5E1C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3430189" y="2965119"/>
                <a:ext cx="588429" cy="3084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en-US" altLang="en-US" sz="900">
                    <a:solidFill>
                      <a:srgbClr val="000000"/>
                    </a:solidFill>
                    <a:cs typeface="+mn-cs"/>
                  </a:rPr>
                  <a:t>0111</a:t>
                </a:r>
              </a:p>
            </p:txBody>
          </p:sp>
          <p:sp>
            <p:nvSpPr>
              <p:cNvPr id="1161" name="Line 119">
                <a:extLst>
                  <a:ext uri="{FF2B5EF4-FFF2-40B4-BE49-F238E27FC236}">
                    <a16:creationId xmlns:a16="http://schemas.microsoft.com/office/drawing/2014/main" id="{5B21AE9C-8AC8-434E-B3D3-DDFB36C485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3621642" y="2717403"/>
                <a:ext cx="405953" cy="3006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144" name="Freeform 120">
              <a:extLst>
                <a:ext uri="{FF2B5EF4-FFF2-40B4-BE49-F238E27FC236}">
                  <a16:creationId xmlns:a16="http://schemas.microsoft.com/office/drawing/2014/main" id="{7959F5AF-96CF-CD42-95A7-B320D466F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3963" y="5668963"/>
              <a:ext cx="982662" cy="233362"/>
            </a:xfrm>
            <a:custGeom>
              <a:avLst/>
              <a:gdLst>
                <a:gd name="T0" fmla="*/ 0 w 554"/>
                <a:gd name="T1" fmla="*/ 2147483647 h 167"/>
                <a:gd name="T2" fmla="*/ 2147483647 w 554"/>
                <a:gd name="T3" fmla="*/ 2147483647 h 167"/>
                <a:gd name="T4" fmla="*/ 2147483647 w 554"/>
                <a:gd name="T5" fmla="*/ 2147483647 h 167"/>
                <a:gd name="T6" fmla="*/ 0 60000 65536"/>
                <a:gd name="T7" fmla="*/ 0 60000 65536"/>
                <a:gd name="T8" fmla="*/ 0 60000 65536"/>
                <a:gd name="T9" fmla="*/ 0 w 554"/>
                <a:gd name="T10" fmla="*/ 0 h 167"/>
                <a:gd name="T11" fmla="*/ 554 w 554"/>
                <a:gd name="T12" fmla="*/ 167 h 16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54" h="167">
                  <a:moveTo>
                    <a:pt x="0" y="10"/>
                  </a:moveTo>
                  <a:cubicBezTo>
                    <a:pt x="102" y="0"/>
                    <a:pt x="240" y="5"/>
                    <a:pt x="324" y="26"/>
                  </a:cubicBezTo>
                  <a:cubicBezTo>
                    <a:pt x="416" y="52"/>
                    <a:pt x="502" y="120"/>
                    <a:pt x="554" y="167"/>
                  </a:cubicBezTo>
                </a:path>
              </a:pathLst>
            </a:custGeom>
            <a:noFill/>
            <a:ln w="57150" cmpd="sng">
              <a:solidFill>
                <a:srgbClr val="FF33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145" name="Group 357">
              <a:extLst>
                <a:ext uri="{FF2B5EF4-FFF2-40B4-BE49-F238E27FC236}">
                  <a16:creationId xmlns:a16="http://schemas.microsoft.com/office/drawing/2014/main" id="{4D59E87F-CE51-5F46-B516-9F402F5585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4625" y="5659438"/>
              <a:ext cx="565150" cy="293687"/>
              <a:chOff x="1871277" y="1576300"/>
              <a:chExt cx="1128371" cy="437861"/>
            </a:xfrm>
          </p:grpSpPr>
          <p:sp>
            <p:nvSpPr>
              <p:cNvPr id="1147" name="Oval 1146">
                <a:extLst>
                  <a:ext uri="{FF2B5EF4-FFF2-40B4-BE49-F238E27FC236}">
                    <a16:creationId xmlns:a16="http://schemas.microsoft.com/office/drawing/2014/main" id="{47BEE802-D705-FB42-955E-D825A1B51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8" y="1694641"/>
                <a:ext cx="1125200" cy="319521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latin typeface="Gill Sans MT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48" name="Rectangle 1147">
                <a:extLst>
                  <a:ext uri="{FF2B5EF4-FFF2-40B4-BE49-F238E27FC236}">
                    <a16:creationId xmlns:a16="http://schemas.microsoft.com/office/drawing/2014/main" id="{A0A9F0A0-D85B-BC44-809E-0D44746B1886}"/>
                  </a:ext>
                </a:extLst>
              </p:cNvPr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1149" name="Oval 1148">
                <a:extLst>
                  <a:ext uri="{FF2B5EF4-FFF2-40B4-BE49-F238E27FC236}">
                    <a16:creationId xmlns:a16="http://schemas.microsoft.com/office/drawing/2014/main" id="{E6E2E4DB-C182-5947-9544-5CA42AF8D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2" cy="319521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latin typeface="Gill Sans MT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50" name="Freeform 1149">
                <a:extLst>
                  <a:ext uri="{FF2B5EF4-FFF2-40B4-BE49-F238E27FC236}">
                    <a16:creationId xmlns:a16="http://schemas.microsoft.com/office/drawing/2014/main" id="{826516FA-D90F-FF4F-86C3-EABFADEC3BBB}"/>
                  </a:ext>
                </a:extLst>
              </p:cNvPr>
              <p:cNvSpPr/>
              <p:nvPr/>
            </p:nvSpPr>
            <p:spPr bwMode="auto">
              <a:xfrm>
                <a:off x="2159710" y="1673340"/>
                <a:ext cx="548337" cy="16094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1151" name="Freeform 1150">
                <a:extLst>
                  <a:ext uri="{FF2B5EF4-FFF2-40B4-BE49-F238E27FC236}">
                    <a16:creationId xmlns:a16="http://schemas.microsoft.com/office/drawing/2014/main" id="{8B23C2D3-E371-5547-9057-B35E626ABD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7" y="1633104"/>
                <a:ext cx="662442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1 w 3723451"/>
                  <a:gd name="T3" fmla="*/ 321 h 932950"/>
                  <a:gd name="T4" fmla="*/ 330163 w 3723451"/>
                  <a:gd name="T5" fmla="*/ 62070 h 932950"/>
                  <a:gd name="T6" fmla="*/ 533941 w 3723451"/>
                  <a:gd name="T7" fmla="*/ 0 h 932950"/>
                  <a:gd name="T8" fmla="*/ 662442 w 3723451"/>
                  <a:gd name="T9" fmla="*/ 24700 h 932950"/>
                  <a:gd name="T10" fmla="*/ 566838 w 3723451"/>
                  <a:gd name="T11" fmla="*/ 55072 h 932950"/>
                  <a:gd name="T12" fmla="*/ 536057 w 3723451"/>
                  <a:gd name="T13" fmla="*/ 46883 h 932950"/>
                  <a:gd name="T14" fmla="*/ 333916 w 3723451"/>
                  <a:gd name="T15" fmla="*/ 111241 h 932950"/>
                  <a:gd name="T16" fmla="*/ 126604 w 3723451"/>
                  <a:gd name="T17" fmla="*/ 49251 h 932950"/>
                  <a:gd name="T18" fmla="*/ 93085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52" name="Freeform 1151">
                <a:extLst>
                  <a:ext uri="{FF2B5EF4-FFF2-40B4-BE49-F238E27FC236}">
                    <a16:creationId xmlns:a16="http://schemas.microsoft.com/office/drawing/2014/main" id="{2DEA8715-4603-7449-BB4D-351CFEF75C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9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9 w 1366596"/>
                  <a:gd name="T3" fmla="*/ 74985 h 809868"/>
                  <a:gd name="T4" fmla="*/ 154488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53" name="Freeform 1152">
                <a:extLst>
                  <a:ext uri="{FF2B5EF4-FFF2-40B4-BE49-F238E27FC236}">
                    <a16:creationId xmlns:a16="http://schemas.microsoft.com/office/drawing/2014/main" id="{72F5390F-6421-6840-94BC-D15B70623E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9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1154" name="Straight Connector 1153">
                <a:extLst>
                  <a:ext uri="{FF2B5EF4-FFF2-40B4-BE49-F238E27FC236}">
                    <a16:creationId xmlns:a16="http://schemas.microsoft.com/office/drawing/2014/main" id="{34E68527-C12C-5248-A62C-D72D4BEC928A}"/>
                  </a:ext>
                </a:extLst>
              </p:cNvPr>
              <p:cNvCxnSpPr>
                <a:cxnSpLocks noChangeShapeType="1"/>
                <a:endCxn id="1149" idx="2"/>
              </p:cNvCxnSpPr>
              <p:nvPr/>
            </p:nvCxnSpPr>
            <p:spPr bwMode="auto">
              <a:xfrm flipH="1" flipV="1">
                <a:off x="1871277" y="1737244"/>
                <a:ext cx="3171" cy="12307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55" name="Straight Connector 1154">
                <a:extLst>
                  <a:ext uri="{FF2B5EF4-FFF2-40B4-BE49-F238E27FC236}">
                    <a16:creationId xmlns:a16="http://schemas.microsoft.com/office/drawing/2014/main" id="{475CE0A8-F910-FF45-A479-96A5E48ACF2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9" y="1734878"/>
                <a:ext cx="3169" cy="12307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146" name="TextBox 282">
              <a:extLst>
                <a:ext uri="{FF2B5EF4-FFF2-40B4-BE49-F238E27FC236}">
                  <a16:creationId xmlns:a16="http://schemas.microsoft.com/office/drawing/2014/main" id="{4B460814-1FB2-5F46-A167-2E252688DD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8638" y="5862638"/>
              <a:ext cx="331715" cy="307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altLang="en-US" sz="900">
                  <a:solidFill>
                    <a:srgbClr val="000000"/>
                  </a:solidFill>
                  <a:cs typeface="+mn-cs"/>
                </a:rPr>
                <a:t>3</a:t>
              </a:r>
            </a:p>
          </p:txBody>
        </p:sp>
      </p:grpSp>
      <p:sp>
        <p:nvSpPr>
          <p:cNvPr id="1162" name="TextBox 6">
            <a:extLst>
              <a:ext uri="{FF2B5EF4-FFF2-40B4-BE49-F238E27FC236}">
                <a16:creationId xmlns:a16="http://schemas.microsoft.com/office/drawing/2014/main" id="{21D1826E-E3E7-E445-9FFB-A565D9A2AD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9600" y="4495335"/>
            <a:ext cx="149423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1050">
                <a:solidFill>
                  <a:srgbClr val="000000"/>
                </a:solidFill>
                <a:cs typeface="+mn-cs"/>
              </a:rPr>
              <a:t>values in arriving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1050">
                <a:solidFill>
                  <a:srgbClr val="000000"/>
                </a:solidFill>
                <a:cs typeface="+mn-cs"/>
              </a:rPr>
              <a:t>packet header</a:t>
            </a:r>
            <a:endParaRPr lang="en-US" altLang="en-US" sz="1350">
              <a:solidFill>
                <a:srgbClr val="000000"/>
              </a:solidFill>
              <a:cs typeface="+mn-cs"/>
            </a:endParaRPr>
          </a:p>
        </p:txBody>
      </p:sp>
      <p:grpSp>
        <p:nvGrpSpPr>
          <p:cNvPr id="1163" name="Group 1162">
            <a:extLst>
              <a:ext uri="{FF2B5EF4-FFF2-40B4-BE49-F238E27FC236}">
                <a16:creationId xmlns:a16="http://schemas.microsoft.com/office/drawing/2014/main" id="{F8C15A5A-1645-0849-B8DE-390745B8EBA4}"/>
              </a:ext>
            </a:extLst>
          </p:cNvPr>
          <p:cNvGrpSpPr>
            <a:grpSpLocks/>
          </p:cNvGrpSpPr>
          <p:nvPr/>
        </p:nvGrpSpPr>
        <p:grpSpPr bwMode="auto">
          <a:xfrm>
            <a:off x="3293182" y="3031384"/>
            <a:ext cx="3038451" cy="1775297"/>
            <a:chOff x="-3855475" y="3644638"/>
            <a:chExt cx="4051268" cy="2367866"/>
          </a:xfrm>
        </p:grpSpPr>
        <p:cxnSp>
          <p:nvCxnSpPr>
            <p:cNvPr id="1164" name="Straight Arrow Connector 1163">
              <a:extLst>
                <a:ext uri="{FF2B5EF4-FFF2-40B4-BE49-F238E27FC236}">
                  <a16:creationId xmlns:a16="http://schemas.microsoft.com/office/drawing/2014/main" id="{D6CE7F18-1D47-9C49-BB85-76C5894DE53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-3855475" y="3664699"/>
              <a:ext cx="0" cy="2094800"/>
            </a:xfrm>
            <a:prstGeom prst="straightConnector1">
              <a:avLst/>
            </a:prstGeom>
            <a:noFill/>
            <a:ln w="12700" cap="flat" cmpd="sng" algn="ctr">
              <a:solidFill>
                <a:srgbClr val="CC0000"/>
              </a:solidFill>
              <a:prstDash val="solid"/>
              <a:tailEnd type="triangle"/>
            </a:ln>
            <a:effectLst/>
          </p:spPr>
        </p:cxnSp>
        <p:cxnSp>
          <p:nvCxnSpPr>
            <p:cNvPr id="1165" name="Straight Arrow Connector 1164">
              <a:extLst>
                <a:ext uri="{FF2B5EF4-FFF2-40B4-BE49-F238E27FC236}">
                  <a16:creationId xmlns:a16="http://schemas.microsoft.com/office/drawing/2014/main" id="{1C7BE6B4-EA67-FB4B-B50B-7E72D52ED7D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-2818087" y="3658010"/>
              <a:ext cx="0" cy="2354494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6" name="Straight Arrow Connector 1165">
              <a:extLst>
                <a:ext uri="{FF2B5EF4-FFF2-40B4-BE49-F238E27FC236}">
                  <a16:creationId xmlns:a16="http://schemas.microsoft.com/office/drawing/2014/main" id="{57774C27-8FF6-9F4F-A17E-D2F743FE22F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-2006679" y="3655204"/>
              <a:ext cx="31396" cy="2331351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7" name="Straight Arrow Connector 1166">
              <a:extLst>
                <a:ext uri="{FF2B5EF4-FFF2-40B4-BE49-F238E27FC236}">
                  <a16:creationId xmlns:a16="http://schemas.microsoft.com/office/drawing/2014/main" id="{1F481D65-016C-9E4F-A167-D6343A31365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-817641" y="3644638"/>
              <a:ext cx="0" cy="2364624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8" name="Straight Arrow Connector 1167">
              <a:extLst>
                <a:ext uri="{FF2B5EF4-FFF2-40B4-BE49-F238E27FC236}">
                  <a16:creationId xmlns:a16="http://schemas.microsoft.com/office/drawing/2014/main" id="{8D76033E-EA4A-B441-99A6-CFC1521E6CB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95792" y="3690049"/>
              <a:ext cx="1" cy="2311566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93621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20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/>
          <p:cNvSpPr txBox="1">
            <a:spLocks/>
          </p:cNvSpPr>
          <p:nvPr/>
        </p:nvSpPr>
        <p:spPr>
          <a:xfrm>
            <a:off x="1370243" y="1635892"/>
            <a:ext cx="5203382" cy="475596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 dirty="0">
                <a:latin typeface="Ink Free" panose="03080402000500000000" pitchFamily="66" charset="0"/>
              </a:rPr>
              <a:t>Lets Look into…,</a:t>
            </a:r>
            <a:endParaRPr lang="en-IN" sz="3300" b="1" dirty="0">
              <a:latin typeface="Ink Free" panose="03080402000500000000" pitchFamily="66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71471" y="2677963"/>
            <a:ext cx="565387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Ink Free" panose="03080402000500000000" pitchFamily="66" charset="0"/>
              </a:rPr>
              <a:t>Traditional Switch Architecture</a:t>
            </a:r>
            <a:endParaRPr lang="en-IN" sz="2700" b="1" dirty="0">
              <a:solidFill>
                <a:srgbClr val="002060"/>
              </a:solidFill>
              <a:latin typeface="Ink Free" panose="03080402000500000000" pitchFamily="66" charset="0"/>
            </a:endParaRPr>
          </a:p>
          <a:p>
            <a:r>
              <a:rPr lang="en-US" sz="2700" b="1" dirty="0">
                <a:solidFill>
                  <a:srgbClr val="002060"/>
                </a:solidFill>
                <a:latin typeface="Ink Free" panose="03080402000500000000" pitchFamily="66" charset="0"/>
              </a:rPr>
              <a:t>Evolution of Switches, Control Planes and needs of Modern Data Centers</a:t>
            </a:r>
            <a:endParaRPr lang="en-IN" sz="2700" b="1" dirty="0">
              <a:solidFill>
                <a:srgbClr val="002060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604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/>
          <p:cNvSpPr txBox="1">
            <a:spLocks/>
          </p:cNvSpPr>
          <p:nvPr/>
        </p:nvSpPr>
        <p:spPr>
          <a:xfrm>
            <a:off x="1708313" y="857250"/>
            <a:ext cx="5203382" cy="475596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 dirty="0">
                <a:latin typeface="Ink Free" panose="03080402000500000000" pitchFamily="66" charset="0"/>
              </a:rPr>
              <a:t>Evolution of Switches and Control Planes</a:t>
            </a:r>
            <a:endParaRPr lang="en-IN" sz="3300" b="1" dirty="0">
              <a:latin typeface="Ink Free" panose="03080402000500000000" pitchFamily="66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18547" y="1583160"/>
            <a:ext cx="3595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Traditional Switch Architecture</a:t>
            </a:r>
            <a:endParaRPr lang="en-IN" sz="1800" b="1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4"/>
          <a:stretch/>
        </p:blipFill>
        <p:spPr bwMode="auto">
          <a:xfrm>
            <a:off x="4682956" y="1955286"/>
            <a:ext cx="3594363" cy="3316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99237" y="1929409"/>
            <a:ext cx="3783718" cy="394700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Data Plane</a:t>
            </a:r>
          </a:p>
          <a:p>
            <a:pPr lvl="1"/>
            <a:r>
              <a:rPr lang="en-US" sz="1500" dirty="0"/>
              <a:t>Vast majority of packets only touch data plan</a:t>
            </a:r>
          </a:p>
          <a:p>
            <a:pPr lvl="1"/>
            <a:r>
              <a:rPr lang="en-US" sz="1500" dirty="0"/>
              <a:t>Contains</a:t>
            </a:r>
          </a:p>
          <a:p>
            <a:pPr lvl="2"/>
            <a:r>
              <a:rPr lang="en-US" sz="1350" dirty="0"/>
              <a:t>Reception &amp; Transmission Ports</a:t>
            </a:r>
          </a:p>
          <a:p>
            <a:pPr lvl="2"/>
            <a:r>
              <a:rPr lang="en-US" sz="1350" dirty="0"/>
              <a:t>Forwarding Table</a:t>
            </a:r>
          </a:p>
          <a:p>
            <a:r>
              <a:rPr lang="en-US" sz="1800" dirty="0"/>
              <a:t>What does the Data Plane do?</a:t>
            </a:r>
          </a:p>
          <a:p>
            <a:pPr lvl="1"/>
            <a:r>
              <a:rPr lang="en-US" sz="1500" dirty="0"/>
              <a:t>Packet buffering</a:t>
            </a:r>
          </a:p>
          <a:p>
            <a:pPr lvl="1"/>
            <a:r>
              <a:rPr lang="en-US" sz="1500" dirty="0"/>
              <a:t>Packet scheduling</a:t>
            </a:r>
          </a:p>
          <a:p>
            <a:pPr lvl="1"/>
            <a:r>
              <a:rPr lang="en-US" sz="1500" dirty="0"/>
              <a:t>Header modification and forwarding</a:t>
            </a:r>
          </a:p>
          <a:p>
            <a:r>
              <a:rPr lang="en-US" sz="1800" dirty="0"/>
              <a:t>What happens if the packet information is not in the forwarding table?</a:t>
            </a:r>
          </a:p>
          <a:p>
            <a:pPr lvl="1"/>
            <a:r>
              <a:rPr lang="en-US" sz="1500" dirty="0"/>
              <a:t>Data Plane communicates vertically to Control Plane</a:t>
            </a:r>
          </a:p>
        </p:txBody>
      </p:sp>
    </p:spTree>
    <p:extLst>
      <p:ext uri="{BB962C8B-B14F-4D97-AF65-F5344CB8AC3E}">
        <p14:creationId xmlns:p14="http://schemas.microsoft.com/office/powerpoint/2010/main" val="450986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/>
          <p:cNvSpPr txBox="1">
            <a:spLocks/>
          </p:cNvSpPr>
          <p:nvPr/>
        </p:nvSpPr>
        <p:spPr>
          <a:xfrm>
            <a:off x="1447516" y="950092"/>
            <a:ext cx="5203382" cy="475596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 dirty="0">
                <a:latin typeface="Ink Free" panose="03080402000500000000" pitchFamily="66" charset="0"/>
              </a:rPr>
              <a:t>Evolution of Switches and Control Planes</a:t>
            </a:r>
            <a:endParaRPr lang="en-IN" sz="3300" b="1" dirty="0">
              <a:latin typeface="Ink Free" panose="03080402000500000000" pitchFamily="66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57750" y="1676002"/>
            <a:ext cx="3595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Traditional Switch Architecture</a:t>
            </a:r>
            <a:endParaRPr lang="en-IN" sz="1800" b="1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4"/>
          <a:stretch/>
        </p:blipFill>
        <p:spPr bwMode="auto">
          <a:xfrm>
            <a:off x="4546001" y="1601770"/>
            <a:ext cx="3514976" cy="2189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031693" y="1956932"/>
            <a:ext cx="3585384" cy="394700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50" b="1" dirty="0">
                <a:solidFill>
                  <a:schemeClr val="accent1">
                    <a:lumMod val="75000"/>
                  </a:schemeClr>
                </a:solidFill>
              </a:rPr>
              <a:t>Control Plane</a:t>
            </a:r>
          </a:p>
          <a:p>
            <a:pPr lvl="1"/>
            <a:r>
              <a:rPr lang="en-US" sz="1350" dirty="0"/>
              <a:t>Principal role  - Keep forwarding table up-to-date</a:t>
            </a:r>
          </a:p>
          <a:p>
            <a:pPr lvl="1"/>
            <a:r>
              <a:rPr lang="en-US" sz="1350" dirty="0"/>
              <a:t>Control plane of the switch is bombarded with a constant barrage of control protocol traffic</a:t>
            </a:r>
          </a:p>
          <a:p>
            <a:pPr lvl="1"/>
            <a:r>
              <a:rPr lang="en-US" sz="1350" dirty="0"/>
              <a:t>Process control protocols - Control protocols  collectively manage the topology of the network.</a:t>
            </a:r>
          </a:p>
          <a:p>
            <a:r>
              <a:rPr lang="en-US" sz="1350" b="1" dirty="0">
                <a:solidFill>
                  <a:schemeClr val="accent1">
                    <a:lumMod val="75000"/>
                  </a:schemeClr>
                </a:solidFill>
              </a:rPr>
              <a:t>Management Plane</a:t>
            </a:r>
          </a:p>
          <a:p>
            <a:pPr lvl="1"/>
            <a:r>
              <a:rPr lang="en-US" sz="1350" dirty="0"/>
              <a:t>Network administrators configure and monitor the switch through this plane</a:t>
            </a:r>
          </a:p>
          <a:p>
            <a:pPr lvl="1"/>
            <a:r>
              <a:rPr lang="en-US" sz="1350" dirty="0"/>
              <a:t>Interfaces vertically to collect or update information in other planes</a:t>
            </a:r>
          </a:p>
          <a:p>
            <a:pPr lvl="1"/>
            <a:r>
              <a:rPr lang="en-US" sz="1350" dirty="0"/>
              <a:t>Typically a NMS (network management system) communicates to the plane in the switch.</a:t>
            </a:r>
          </a:p>
          <a:p>
            <a:endParaRPr lang="en-US" sz="135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685800" lvl="2" indent="0">
              <a:buNone/>
            </a:pPr>
            <a:endParaRPr lang="en-US" sz="135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46004" y="3810021"/>
            <a:ext cx="3421693" cy="198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038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04A6ADA098944EB294D577DC80F0D1" ma:contentTypeVersion="8" ma:contentTypeDescription="Create a new document." ma:contentTypeScope="" ma:versionID="69340bf0526d8b84ecf8d786b2aaa0eb">
  <xsd:schema xmlns:xsd="http://www.w3.org/2001/XMLSchema" xmlns:xs="http://www.w3.org/2001/XMLSchema" xmlns:p="http://schemas.microsoft.com/office/2006/metadata/properties" xmlns:ns2="0192c144-0bc9-406b-ba7c-16be2358a8f1" targetNamespace="http://schemas.microsoft.com/office/2006/metadata/properties" ma:root="true" ma:fieldsID="fb23492cbe9638072966d72fb83294e1" ns2:_="">
    <xsd:import namespace="0192c144-0bc9-406b-ba7c-16be2358a8f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92c144-0bc9-406b-ba7c-16be2358a8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7349A4D-8ED8-4C6C-A02B-0732994EFAE6}"/>
</file>

<file path=customXml/itemProps2.xml><?xml version="1.0" encoding="utf-8"?>
<ds:datastoreItem xmlns:ds="http://schemas.openxmlformats.org/officeDocument/2006/customXml" ds:itemID="{01B2EDB2-9BAC-4969-8CB7-6DEECF77A6D6}"/>
</file>

<file path=customXml/itemProps3.xml><?xml version="1.0" encoding="utf-8"?>
<ds:datastoreItem xmlns:ds="http://schemas.openxmlformats.org/officeDocument/2006/customXml" ds:itemID="{0C25A2F0-0DF0-470C-9221-6511430A6288}"/>
</file>

<file path=docProps/app.xml><?xml version="1.0" encoding="utf-8"?>
<Properties xmlns="http://schemas.openxmlformats.org/officeDocument/2006/extended-properties" xmlns:vt="http://schemas.openxmlformats.org/officeDocument/2006/docPropsVTypes">
  <TotalTime>2976</TotalTime>
  <Words>3375</Words>
  <Application>Microsoft Office PowerPoint</Application>
  <PresentationFormat>On-screen Show (4:3)</PresentationFormat>
  <Paragraphs>886</Paragraphs>
  <Slides>39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1" baseType="lpstr">
      <vt:lpstr>Office Theme</vt:lpstr>
      <vt:lpstr>1_Office Theme</vt:lpstr>
      <vt:lpstr>Network Fundamentals for Cloud</vt:lpstr>
      <vt:lpstr>PowerPoint Presentation</vt:lpstr>
      <vt:lpstr>PowerPoint Presentation</vt:lpstr>
      <vt:lpstr>Network layer: data plane, control plane</vt:lpstr>
      <vt:lpstr>Per-router control plane</vt:lpstr>
      <vt:lpstr>Software-Defined Networking (SDN) control plane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Generalized forwarding: match plus action</vt:lpstr>
      <vt:lpstr>Flow table abstraction</vt:lpstr>
      <vt:lpstr>Flow table abstraction</vt:lpstr>
      <vt:lpstr>OpenFlow: flow table entries</vt:lpstr>
      <vt:lpstr>OpenFlow: examples</vt:lpstr>
      <vt:lpstr>OpenFlow: examples</vt:lpstr>
      <vt:lpstr>OpenFlow abstraction</vt:lpstr>
      <vt:lpstr>OpenFlow example</vt:lpstr>
      <vt:lpstr>OpenFlow example</vt:lpstr>
      <vt:lpstr>Generalized forwarding: summary</vt:lpstr>
      <vt:lpstr>PowerPoint Presentation</vt:lpstr>
      <vt:lpstr>Virtualization Concept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Virtual LANs (VLANs): motivation</vt:lpstr>
      <vt:lpstr>Virtual LANs (VLANs): motivation</vt:lpstr>
      <vt:lpstr>Port-based VLANs</vt:lpstr>
      <vt:lpstr>Port-based VLANs</vt:lpstr>
      <vt:lpstr>VLANS spanning multiple switches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Fundamentals for Cloud</dc:title>
  <dc:creator>Rama</dc:creator>
  <cp:lastModifiedBy>NISHIT NARANG .</cp:lastModifiedBy>
  <cp:revision>10</cp:revision>
  <dcterms:created xsi:type="dcterms:W3CDTF">2021-04-16T09:08:31Z</dcterms:created>
  <dcterms:modified xsi:type="dcterms:W3CDTF">2025-03-02T07:12:09Z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0x0101007604A6ADA098944EB294D577DC80F0D1</vt:lpwstr>
  </property>
</Properties>
</file>